
<file path=[Content_Types].xml><?xml version="1.0" encoding="utf-8"?>
<Types xmlns="http://schemas.openxmlformats.org/package/2006/content-types">
  <Override PartName="/ppt/slides/slide18.xml" ContentType="application/vnd.openxmlformats-officedocument.presentationml.slide+xml"/>
  <Override PartName="/ppt/diagrams/drawing2.xml" ContentType="application/vnd.ms-office.drawingml.diagramDrawing+xml"/>
  <Override PartName="/ppt/notesSlides/notesSlide4.xml" ContentType="application/vnd.openxmlformats-officedocument.presentationml.notesSlide+xml"/>
  <Override PartName="/ppt/slides/slide9.xml" ContentType="application/vnd.openxmlformats-officedocument.presentationml.slide+xml"/>
  <Override PartName="/ppt/diagrams/data2.xml" ContentType="application/vnd.openxmlformats-officedocument.drawingml.diagramData+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diagrams/colors1.xml" ContentType="application/vnd.openxmlformats-officedocument.drawingml.diagramColors+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handoutMasters/handoutMaster1.xml" ContentType="application/vnd.openxmlformats-officedocument.presentationml.handoutMaster+xml"/>
  <Override PartName="/ppt/slideLayouts/slideLayout5.xml" ContentType="application/vnd.openxmlformats-officedocument.presentationml.slideLayout+xml"/>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Override PartName="/ppt/slides/slide22.xml" ContentType="application/vnd.openxmlformats-officedocument.presentationml.slide+xml"/>
  <Default Extension="xml" ContentType="application/xml"/>
  <Override PartName="/ppt/slides/slide19.xml" ContentType="application/vnd.openxmlformats-officedocument.presentationml.slide+xml"/>
  <Override PartName="/ppt/diagrams/drawing3.xml" ContentType="application/vnd.ms-office.drawingml.diagramDrawing+xml"/>
  <Override PartName="/ppt/tableStyles.xml" ContentType="application/vnd.openxmlformats-officedocument.presentationml.tableStyles+xml"/>
  <Override PartName="/ppt/notesSlides/notesSlide5.xml" ContentType="application/vnd.openxmlformats-officedocument.presentationml.notesSlide+xml"/>
  <Override PartName="/ppt/diagrams/data3.xml" ContentType="application/vnd.openxmlformats-officedocument.drawingml.diagramData+xml"/>
  <Override PartName="/ppt/slides/slide15.xml" ContentType="application/vnd.openxmlformats-officedocument.presentationml.slide+xml"/>
  <Override PartName="/ppt/notesSlides/notesSlide1.xml" ContentType="application/vnd.openxmlformats-officedocument.presentationml.notesSlide+xml"/>
  <Override PartName="/ppt/slideLayouts/slideLayout12.xml" ContentType="application/vnd.openxmlformats-officedocument.presentationml.slideLayout+xml"/>
  <Override PartName="/ppt/slides/slide6.xml" ContentType="application/vnd.openxmlformats-officedocument.presentationml.slide+xml"/>
  <Override PartName="/ppt/diagrams/colors2.xml" ContentType="application/vnd.openxmlformats-officedocument.drawingml.diagramColors+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theme/theme3.xml" ContentType="application/vnd.openxmlformats-officedocument.theme+xml"/>
  <Override PartName="/ppt/slides/slide23.xml" ContentType="application/vnd.openxmlformats-officedocument.presentationml.slide+xml"/>
  <Override PartName="/ppt/diagrams/layout1.xml" ContentType="application/vnd.openxmlformats-officedocument.drawingml.diagramLayout+xml"/>
  <Override PartName="/ppt/diagrams/quickStyle1.xml" ContentType="application/vnd.openxmlformats-officedocument.drawingml.diagramStyle+xml"/>
  <Default Extension="gif" ContentType="image/gif"/>
  <Override PartName="/ppt/slides/slide16.xml" ContentType="application/vnd.openxmlformats-officedocument.presentationml.slide+xml"/>
  <Override PartName="/ppt/notesSlides/notesSlide2.xml" ContentType="application/vnd.openxmlformats-officedocument.presentationml.notesSlide+xml"/>
  <Override PartName="/ppt/slides/slide7.xml" ContentType="application/vnd.openxmlformats-officedocument.presentationml.slide+xml"/>
  <Override PartName="/ppt/diagrams/colors3.xml" ContentType="application/vnd.openxmlformats-officedocument.drawingml.diagramColors+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Default Extension="mp4" ContentType="video/unknown"/>
  <Override PartName="/ppt/diagrams/layout2.xml" ContentType="application/vnd.openxmlformats-officedocument.drawingml.diagramLayout+xml"/>
  <Override PartName="/ppt/slideLayouts/slideLayout3.xml" ContentType="application/vnd.openxmlformats-officedocument.presentationml.slideLayout+xml"/>
  <Override PartName="/ppt/diagrams/quickStyle2.xml" ContentType="application/vnd.openxmlformats-officedocument.drawingml.diagramStyle+xml"/>
  <Override PartName="/ppt/slides/slide24.xml" ContentType="application/vnd.openxmlformats-officedocument.presentationml.slide+xml"/>
  <Default Extension="tiff" ContentType="image/tiff"/>
  <Override PartName="/ppt/slides/slide20.xml" ContentType="application/vnd.openxmlformats-officedocument.presentationml.slide+xml"/>
  <Override PartName="/ppt/slides/slide17.xml" ContentType="application/vnd.openxmlformats-officedocument.presentationml.slide+xml"/>
  <Override PartName="/ppt/diagrams/drawing1.xml" ContentType="application/vnd.ms-office.drawingml.diagramDrawing+xml"/>
  <Override PartName="/ppt/notesSlides/notesSlide3.xml" ContentType="application/vnd.openxmlformats-officedocument.presentationml.notesSlide+xml"/>
  <Override PartName="/ppt/slides/slide8.xml" ContentType="application/vnd.openxmlformats-officedocument.presentationml.slide+xml"/>
  <Override PartName="/ppt/diagrams/data1.xml" ContentType="application/vnd.openxmlformats-officedocument.drawingml.diagramData+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diagrams/layout3.xml" ContentType="application/vnd.openxmlformats-officedocument.drawingml.diagramLayout+xml"/>
  <Override PartName="/ppt/slideLayouts/slideLayout4.xml" ContentType="application/vnd.openxmlformats-officedocument.presentationml.slideLayout+xml"/>
  <Override PartName="/ppt/diagrams/quickStyle3.xml" ContentType="application/vnd.openxmlformats-officedocument.drawingml.diagramStyl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Lst>
  <p:notesMasterIdLst>
    <p:notesMasterId r:id="rId26"/>
  </p:notesMasterIdLst>
  <p:handoutMasterIdLst>
    <p:handoutMasterId r:id="rId27"/>
  </p:handoutMasterIdLst>
  <p:sldIdLst>
    <p:sldId id="1139" r:id="rId2"/>
    <p:sldId id="1247" r:id="rId3"/>
    <p:sldId id="1250" r:id="rId4"/>
    <p:sldId id="1248" r:id="rId5"/>
    <p:sldId id="1265" r:id="rId6"/>
    <p:sldId id="1251" r:id="rId7"/>
    <p:sldId id="1259" r:id="rId8"/>
    <p:sldId id="1253" r:id="rId9"/>
    <p:sldId id="1254" r:id="rId10"/>
    <p:sldId id="1256" r:id="rId11"/>
    <p:sldId id="1257" r:id="rId12"/>
    <p:sldId id="1258" r:id="rId13"/>
    <p:sldId id="1255" r:id="rId14"/>
    <p:sldId id="1260" r:id="rId15"/>
    <p:sldId id="1261" r:id="rId16"/>
    <p:sldId id="1249" r:id="rId17"/>
    <p:sldId id="1262" r:id="rId18"/>
    <p:sldId id="1263" r:id="rId19"/>
    <p:sldId id="1266" r:id="rId20"/>
    <p:sldId id="1264" r:id="rId21"/>
    <p:sldId id="1267" r:id="rId22"/>
    <p:sldId id="1268" r:id="rId23"/>
    <p:sldId id="1269" r:id="rId24"/>
    <p:sldId id="1271" r:id="rId25"/>
  </p:sldIdLst>
  <p:sldSz cx="14630400" cy="8229600"/>
  <p:notesSz cx="7023100" cy="9309100"/>
  <p:defaultTextStyle>
    <a:defPPr>
      <a:defRPr lang="en-US"/>
    </a:defPPr>
    <a:lvl1pPr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1pPr>
    <a:lvl2pPr marL="652783"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2pPr>
    <a:lvl3pPr marL="1305570"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3pPr>
    <a:lvl4pPr marL="1958356"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4pPr>
    <a:lvl5pPr marL="2611141"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5pPr>
    <a:lvl6pPr marL="3263920" algn="l" defTabSz="652783" rtl="0" eaLnBrk="1" latinLnBrk="0" hangingPunct="1">
      <a:defRPr sz="36600" kern="1200">
        <a:solidFill>
          <a:schemeClr val="accent1"/>
        </a:solidFill>
        <a:latin typeface="Helvetica" pitchFamily="-1" charset="0"/>
        <a:ea typeface="ＭＳ Ｐゴシック" pitchFamily="-1" charset="-128"/>
        <a:cs typeface="ＭＳ Ｐゴシック" pitchFamily="-1" charset="-128"/>
      </a:defRPr>
    </a:lvl6pPr>
    <a:lvl7pPr marL="3916704" algn="l" defTabSz="652783" rtl="0" eaLnBrk="1" latinLnBrk="0" hangingPunct="1">
      <a:defRPr sz="36600" kern="1200">
        <a:solidFill>
          <a:schemeClr val="accent1"/>
        </a:solidFill>
        <a:latin typeface="Helvetica" pitchFamily="-1" charset="0"/>
        <a:ea typeface="ＭＳ Ｐゴシック" pitchFamily="-1" charset="-128"/>
        <a:cs typeface="ＭＳ Ｐゴシック" pitchFamily="-1" charset="-128"/>
      </a:defRPr>
    </a:lvl7pPr>
    <a:lvl8pPr marL="4569486" algn="l" defTabSz="652783" rtl="0" eaLnBrk="1" latinLnBrk="0" hangingPunct="1">
      <a:defRPr sz="36600" kern="1200">
        <a:solidFill>
          <a:schemeClr val="accent1"/>
        </a:solidFill>
        <a:latin typeface="Helvetica" pitchFamily="-1" charset="0"/>
        <a:ea typeface="ＭＳ Ｐゴシック" pitchFamily="-1" charset="-128"/>
        <a:cs typeface="ＭＳ Ｐゴシック" pitchFamily="-1" charset="-128"/>
      </a:defRPr>
    </a:lvl8pPr>
    <a:lvl9pPr marL="5222275" algn="l" defTabSz="652783" rtl="0" eaLnBrk="1" latinLnBrk="0" hangingPunct="1">
      <a:defRPr sz="36600" kern="1200">
        <a:solidFill>
          <a:schemeClr val="accent1"/>
        </a:solidFill>
        <a:latin typeface="Helvetica" pitchFamily="-1" charset="0"/>
        <a:ea typeface="ＭＳ Ｐゴシック" pitchFamily="-1" charset="-128"/>
        <a:cs typeface="ＭＳ Ｐゴシック" pitchFamily="-1" charset="-128"/>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clrMode="bw" scaleToFitPaper="1"/>
  <p:showPr showNarration="1" useTimings="0">
    <p:present/>
    <p:sldAll/>
    <p:penClr>
      <a:schemeClr val="tx1"/>
    </p:penClr>
    <p:extLst>
      <p:ext uri="{EC167BDD-8182-4AB7-AECC-EB403E3ABB37}">
        <p14:laserClr xmlns:p14="http://schemas.microsoft.com/office/powerpoint/2010/main" xmlns:p="http://schemas.openxmlformats.org/presentationml/2006/main" xmlns:r="http://schemas.openxmlformats.org/officeDocument/2006/relationships" xmlns:a="http://schemas.openxmlformats.org/drawingml/2006/main" xmlns="">
          <a:srgbClr val="FF0000"/>
        </p14:laserClr>
      </p:ext>
      <p:ext uri="{2FDB2607-1784-4EEB-B798-7EB5836EED8A}">
        <p14:showMediaCtrls xmlns:p14="http://schemas.microsoft.com/office/powerpoint/2010/main" xmlns:p="http://schemas.openxmlformats.org/presentationml/2006/main" xmlns:r="http://schemas.openxmlformats.org/officeDocument/2006/relationships" xmlns:a="http://schemas.openxmlformats.org/drawingml/2006/main" xmlns="" val="1"/>
      </p:ext>
    </p:extLst>
  </p:showPr>
  <p:clrMru>
    <a:srgbClr val="EB1575"/>
    <a:srgbClr val="147500"/>
    <a:srgbClr val="900306"/>
    <a:srgbClr val="32415C"/>
    <a:srgbClr val="FB0A10"/>
    <a:srgbClr val="94F0E4"/>
    <a:srgbClr val="5771A0"/>
    <a:srgbClr val="800080"/>
    <a:srgbClr val="66FF33"/>
    <a:srgbClr val="FF0000"/>
  </p:clrMru>
  <p:extLst>
    <p:ext uri="{E76CE94A-603C-4142-B9EB-6D1370010A27}">
      <p14:discardImageEditData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p14="http://schemas.microsoft.com/office/powerpoint/2010/main" xmlns:p="http://schemas.openxmlformats.org/presentationml/2006/main" xmlns:r="http://schemas.openxmlformats.org/officeDocument/2006/relationships" xmlns:a="http://schemas.openxmlformats.org/drawingml/2006/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SorterView">
  <p:normalViewPr>
    <p:restoredLeft sz="9872" autoAdjust="0"/>
    <p:restoredTop sz="80395" autoAdjust="0"/>
  </p:normalViewPr>
  <p:slideViewPr>
    <p:cSldViewPr>
      <p:cViewPr varScale="1">
        <p:scale>
          <a:sx n="86" d="100"/>
          <a:sy n="86" d="100"/>
        </p:scale>
        <p:origin x="-112" y="-416"/>
      </p:cViewPr>
      <p:guideLst>
        <p:guide orient="horz" pos="2592"/>
        <p:guide pos="4605"/>
      </p:guideLst>
    </p:cSldViewPr>
  </p:slideViewPr>
  <p:outlineViewPr>
    <p:cViewPr>
      <p:scale>
        <a:sx n="33" d="100"/>
        <a:sy n="33" d="100"/>
      </p:scale>
      <p:origin x="0" y="9552"/>
    </p:cViewPr>
  </p:outlineViewPr>
  <p:notesTextViewPr>
    <p:cViewPr>
      <p:scale>
        <a:sx n="100" d="100"/>
        <a:sy n="100" d="100"/>
      </p:scale>
      <p:origin x="0" y="0"/>
    </p:cViewPr>
  </p:notesTextViewPr>
  <p:sorterViewPr>
    <p:cViewPr>
      <p:scale>
        <a:sx n="75" d="100"/>
        <a:sy n="75" d="100"/>
      </p:scale>
      <p:origin x="0" y="2072"/>
    </p:cViewPr>
  </p:sorterViewPr>
  <p:notesViewPr>
    <p:cSldViewPr>
      <p:cViewPr varScale="1">
        <p:scale>
          <a:sx n="106" d="100"/>
          <a:sy n="106" d="100"/>
        </p:scale>
        <p:origin x="-4208" y="-112"/>
      </p:cViewPr>
      <p:guideLst>
        <p:guide orient="horz" pos="2931"/>
        <p:guide pos="2212"/>
      </p:guideLst>
    </p:cSldViewPr>
  </p:notes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55F310-1C31-C041-BDE5-3D3D0B2D0659}" type="doc">
      <dgm:prSet loTypeId="urn:microsoft.com/office/officeart/2005/8/layout/hierarchy6" loCatId="hierarchy" qsTypeId="urn:microsoft.com/office/officeart/2005/8/quickstyle/3D4" qsCatId="3D" csTypeId="urn:microsoft.com/office/officeart/2005/8/colors/colorful1#1" csCatId="colorful" phldr="1"/>
      <dgm:spPr/>
      <dgm:t>
        <a:bodyPr/>
        <a:lstStyle/>
        <a:p>
          <a:endParaRPr lang="en-US"/>
        </a:p>
      </dgm:t>
    </dgm:pt>
    <dgm:pt modelId="{80F29FDC-EBDE-9A47-8310-10819CC787BC}">
      <dgm:prSet custT="1"/>
      <dgm:spPr/>
      <dgm:t>
        <a:bodyPr/>
        <a:lstStyle/>
        <a:p>
          <a:pPr rtl="0"/>
          <a:r>
            <a:rPr lang="en-US" sz="4400">
              <a:latin typeface="18 VAG Rounded Thin   55390"/>
            </a:rPr>
            <a:t>A</a:t>
          </a:r>
        </a:p>
      </dgm:t>
    </dgm:pt>
    <dgm:pt modelId="{8BE31306-31D3-8F48-AC90-29E9F5102765}" type="parTrans" cxnId="{D10CFA04-C878-1D4B-87C2-A27BE2619A7E}">
      <dgm:prSet/>
      <dgm:spPr/>
      <dgm:t>
        <a:bodyPr/>
        <a:lstStyle/>
        <a:p>
          <a:endParaRPr lang="en-US" sz="3600">
            <a:latin typeface="18 VAG Rounded Thin   55390"/>
          </a:endParaRPr>
        </a:p>
      </dgm:t>
    </dgm:pt>
    <dgm:pt modelId="{7B91AC05-4120-4043-A095-52CA5D3B1C5B}" type="sibTrans" cxnId="{D10CFA04-C878-1D4B-87C2-A27BE2619A7E}">
      <dgm:prSet/>
      <dgm:spPr/>
      <dgm:t>
        <a:bodyPr/>
        <a:lstStyle/>
        <a:p>
          <a:endParaRPr lang="en-US" sz="3600">
            <a:latin typeface="18 VAG Rounded Thin   55390"/>
          </a:endParaRPr>
        </a:p>
      </dgm:t>
    </dgm:pt>
    <dgm:pt modelId="{5D931492-D402-A145-936F-F57000F49734}">
      <dgm:prSet custT="1"/>
      <dgm:spPr/>
      <dgm:t>
        <a:bodyPr/>
        <a:lstStyle/>
        <a:p>
          <a:pPr rtl="0"/>
          <a:r>
            <a:rPr lang="en-US" sz="4400">
              <a:latin typeface="18 VAG Rounded Thin   55390"/>
            </a:rPr>
            <a:t>B</a:t>
          </a:r>
        </a:p>
      </dgm:t>
    </dgm:pt>
    <dgm:pt modelId="{B599E8E7-FA93-1245-B08B-9D4FDA2FE842}" type="parTrans" cxnId="{CF1E0FAB-FCA5-164D-8734-04ABAFCCBB9A}">
      <dgm:prSet/>
      <dgm:spPr>
        <a:ln w="76200" cap="flat" cmpd="sng" algn="ctr">
          <a:solidFill>
            <a:schemeClr val="accent2">
              <a:hueOff val="0"/>
              <a:satOff val="0"/>
              <a:lumOff val="0"/>
            </a:schemeClr>
          </a:solidFill>
          <a:prstDash val="solid"/>
          <a:round/>
          <a:headEnd type="none" w="med" len="med"/>
          <a:tailEnd type="none" w="med" len="med"/>
        </a:ln>
      </dgm:spPr>
      <dgm:t>
        <a:bodyPr/>
        <a:lstStyle/>
        <a:p>
          <a:endParaRPr lang="en-US" sz="3600">
            <a:ln w="76200" cmpd="sng">
              <a:solidFill>
                <a:srgbClr val="000000"/>
              </a:solidFill>
            </a:ln>
            <a:latin typeface="18 VAG Rounded Thin   55390"/>
          </a:endParaRPr>
        </a:p>
      </dgm:t>
    </dgm:pt>
    <dgm:pt modelId="{B4CEAD6C-8D45-8748-88F4-A04012FBEEFA}" type="sibTrans" cxnId="{CF1E0FAB-FCA5-164D-8734-04ABAFCCBB9A}">
      <dgm:prSet/>
      <dgm:spPr/>
      <dgm:t>
        <a:bodyPr/>
        <a:lstStyle/>
        <a:p>
          <a:endParaRPr lang="en-US" sz="3600">
            <a:latin typeface="18 VAG Rounded Thin   55390"/>
          </a:endParaRPr>
        </a:p>
      </dgm:t>
    </dgm:pt>
    <dgm:pt modelId="{BE3486F7-1626-B546-9555-7053983F4079}">
      <dgm:prSet custT="1"/>
      <dgm:spPr/>
      <dgm:t>
        <a:bodyPr/>
        <a:lstStyle/>
        <a:p>
          <a:pPr rtl="0"/>
          <a:r>
            <a:rPr lang="en-US" sz="4400">
              <a:latin typeface="18 VAG Rounded Thin   55390"/>
            </a:rPr>
            <a:t>C</a:t>
          </a:r>
        </a:p>
      </dgm:t>
    </dgm:pt>
    <dgm:pt modelId="{1750ED88-C9D2-0940-BAD5-5B4E63BFAA5C}" type="parTrans" cxnId="{92A225F1-2A0B-774E-9C58-902ECB0F2F22}">
      <dgm:prSet/>
      <dgm:spPr>
        <a:ln w="76200" cap="flat" cmpd="sng" algn="ctr">
          <a:solidFill>
            <a:schemeClr val="accent2">
              <a:hueOff val="0"/>
              <a:satOff val="0"/>
              <a:lumOff val="0"/>
            </a:schemeClr>
          </a:solidFill>
          <a:prstDash val="solid"/>
          <a:round/>
          <a:headEnd type="none" w="med" len="med"/>
          <a:tailEnd type="none" w="med" len="med"/>
        </a:ln>
      </dgm:spPr>
      <dgm:t>
        <a:bodyPr/>
        <a:lstStyle/>
        <a:p>
          <a:endParaRPr lang="en-US" sz="3600">
            <a:ln w="76200" cmpd="sng">
              <a:solidFill>
                <a:srgbClr val="000000"/>
              </a:solidFill>
            </a:ln>
            <a:latin typeface="18 VAG Rounded Thin   55390"/>
          </a:endParaRPr>
        </a:p>
      </dgm:t>
    </dgm:pt>
    <dgm:pt modelId="{A1C8A871-F1F3-1A45-8AEE-B57824AA5D16}" type="sibTrans" cxnId="{92A225F1-2A0B-774E-9C58-902ECB0F2F22}">
      <dgm:prSet/>
      <dgm:spPr/>
      <dgm:t>
        <a:bodyPr/>
        <a:lstStyle/>
        <a:p>
          <a:endParaRPr lang="en-US" sz="3600">
            <a:latin typeface="18 VAG Rounded Thin   55390"/>
          </a:endParaRPr>
        </a:p>
      </dgm:t>
    </dgm:pt>
    <dgm:pt modelId="{791C6786-AC34-3A43-AE9A-7B52BC5B8546}">
      <dgm:prSet custT="1"/>
      <dgm:spPr/>
      <dgm:t>
        <a:bodyPr/>
        <a:lstStyle/>
        <a:p>
          <a:pPr rtl="0"/>
          <a:r>
            <a:rPr lang="en-US" sz="4400">
              <a:latin typeface="18 VAG Rounded Thin   55390"/>
            </a:rPr>
            <a:t>D</a:t>
          </a:r>
        </a:p>
      </dgm:t>
    </dgm:pt>
    <dgm:pt modelId="{ACFBF17D-6E95-7142-B851-7C4611B11BD9}" type="parTrans" cxnId="{A78D712E-9139-EC4B-8A42-A28D66054C9D}">
      <dgm:prSet/>
      <dgm:spPr>
        <a:ln w="76200" cap="flat" cmpd="sng" algn="ctr">
          <a:solidFill>
            <a:schemeClr val="accent3">
              <a:hueOff val="0"/>
              <a:satOff val="0"/>
              <a:lumOff val="0"/>
            </a:schemeClr>
          </a:solidFill>
          <a:prstDash val="solid"/>
          <a:round/>
          <a:headEnd type="none" w="med" len="med"/>
          <a:tailEnd type="none" w="med" len="med"/>
        </a:ln>
      </dgm:spPr>
      <dgm:t>
        <a:bodyPr/>
        <a:lstStyle/>
        <a:p>
          <a:endParaRPr lang="en-US" sz="3600">
            <a:latin typeface="18 VAG Rounded Thin   55390"/>
          </a:endParaRPr>
        </a:p>
      </dgm:t>
    </dgm:pt>
    <dgm:pt modelId="{FEC71912-E725-9344-BA3D-C95B0A3BCA86}" type="sibTrans" cxnId="{A78D712E-9139-EC4B-8A42-A28D66054C9D}">
      <dgm:prSet/>
      <dgm:spPr/>
      <dgm:t>
        <a:bodyPr/>
        <a:lstStyle/>
        <a:p>
          <a:endParaRPr lang="en-US" sz="3600">
            <a:latin typeface="18 VAG Rounded Thin   55390"/>
          </a:endParaRPr>
        </a:p>
      </dgm:t>
    </dgm:pt>
    <dgm:pt modelId="{8D3A5A4A-88F7-1344-B224-7874B41ECB2D}">
      <dgm:prSet custT="1"/>
      <dgm:spPr/>
      <dgm:t>
        <a:bodyPr/>
        <a:lstStyle/>
        <a:p>
          <a:pPr rtl="0"/>
          <a:r>
            <a:rPr lang="en-US" sz="4400">
              <a:latin typeface="18 VAG Rounded Thin   55390"/>
            </a:rPr>
            <a:t>F</a:t>
          </a:r>
        </a:p>
      </dgm:t>
    </dgm:pt>
    <dgm:pt modelId="{128443B4-2A5A-624D-AF11-1275ED45686D}" type="parTrans" cxnId="{551E7B7D-4D3D-704D-8360-DF389A9B3854}">
      <dgm:prSet/>
      <dgm:spPr>
        <a:ln w="76200" cap="flat" cmpd="sng" algn="ctr">
          <a:solidFill>
            <a:schemeClr val="accent3">
              <a:hueOff val="0"/>
              <a:satOff val="0"/>
              <a:lumOff val="0"/>
            </a:schemeClr>
          </a:solidFill>
          <a:prstDash val="solid"/>
          <a:round/>
          <a:headEnd type="none" w="med" len="med"/>
          <a:tailEnd type="none" w="med" len="med"/>
        </a:ln>
      </dgm:spPr>
      <dgm:t>
        <a:bodyPr/>
        <a:lstStyle/>
        <a:p>
          <a:endParaRPr lang="en-US" sz="3600">
            <a:latin typeface="18 VAG Rounded Thin   55390"/>
          </a:endParaRPr>
        </a:p>
      </dgm:t>
    </dgm:pt>
    <dgm:pt modelId="{33043E72-2F41-CE47-9EB1-CE8CE06ACA01}" type="sibTrans" cxnId="{551E7B7D-4D3D-704D-8360-DF389A9B3854}">
      <dgm:prSet/>
      <dgm:spPr/>
      <dgm:t>
        <a:bodyPr/>
        <a:lstStyle/>
        <a:p>
          <a:endParaRPr lang="en-US" sz="3600">
            <a:latin typeface="18 VAG Rounded Thin   55390"/>
          </a:endParaRPr>
        </a:p>
      </dgm:t>
    </dgm:pt>
    <dgm:pt modelId="{3FA71581-56A9-9A42-A382-E5B7BAD38A77}">
      <dgm:prSet custT="1"/>
      <dgm:spPr/>
      <dgm:t>
        <a:bodyPr/>
        <a:lstStyle/>
        <a:p>
          <a:pPr rtl="0"/>
          <a:r>
            <a:rPr lang="en-US" sz="4400">
              <a:latin typeface="18 VAG Rounded Thin   55390"/>
            </a:rPr>
            <a:t>G</a:t>
          </a:r>
        </a:p>
      </dgm:t>
    </dgm:pt>
    <dgm:pt modelId="{F1263D2E-A3FD-944B-A924-698BD75BCB27}" type="parTrans" cxnId="{1A119003-9292-6041-BF7F-14CC7163C303}">
      <dgm:prSet/>
      <dgm:spPr>
        <a:ln w="76200" cap="flat" cmpd="sng" algn="ctr">
          <a:solidFill>
            <a:schemeClr val="accent3">
              <a:hueOff val="0"/>
              <a:satOff val="0"/>
              <a:lumOff val="0"/>
            </a:schemeClr>
          </a:solidFill>
          <a:prstDash val="solid"/>
          <a:round/>
          <a:headEnd type="none" w="med" len="med"/>
          <a:tailEnd type="none" w="med" len="med"/>
        </a:ln>
      </dgm:spPr>
      <dgm:t>
        <a:bodyPr/>
        <a:lstStyle/>
        <a:p>
          <a:endParaRPr lang="en-US" sz="3600">
            <a:latin typeface="18 VAG Rounded Thin   55390"/>
          </a:endParaRPr>
        </a:p>
      </dgm:t>
    </dgm:pt>
    <dgm:pt modelId="{17E4F4A4-9E87-C24A-87F4-46F72C05E71B}" type="sibTrans" cxnId="{1A119003-9292-6041-BF7F-14CC7163C303}">
      <dgm:prSet/>
      <dgm:spPr/>
      <dgm:t>
        <a:bodyPr/>
        <a:lstStyle/>
        <a:p>
          <a:endParaRPr lang="en-US" sz="3600">
            <a:latin typeface="18 VAG Rounded Thin   55390"/>
          </a:endParaRPr>
        </a:p>
      </dgm:t>
    </dgm:pt>
    <dgm:pt modelId="{2E167396-0DA8-5E41-9C42-CA0C2379437A}">
      <dgm:prSet custT="1"/>
      <dgm:spPr/>
      <dgm:t>
        <a:bodyPr/>
        <a:lstStyle/>
        <a:p>
          <a:pPr rtl="0"/>
          <a:r>
            <a:rPr lang="en-US" sz="4400">
              <a:latin typeface="18 VAG Rounded Thin   55390"/>
            </a:rPr>
            <a:t>H</a:t>
          </a:r>
        </a:p>
      </dgm:t>
    </dgm:pt>
    <dgm:pt modelId="{359AEC88-55A4-0247-AFE5-E15632068825}" type="parTrans" cxnId="{570B97F6-F321-DA4F-8A3B-2A400A23475C}">
      <dgm:prSet/>
      <dgm:spPr>
        <a:ln w="76200" cap="flat" cmpd="sng" algn="ctr">
          <a:solidFill>
            <a:schemeClr val="accent4">
              <a:hueOff val="0"/>
              <a:satOff val="0"/>
              <a:lumOff val="0"/>
            </a:schemeClr>
          </a:solidFill>
          <a:prstDash val="solid"/>
          <a:round/>
          <a:headEnd type="none" w="med" len="med"/>
          <a:tailEnd type="none" w="med" len="med"/>
        </a:ln>
      </dgm:spPr>
      <dgm:t>
        <a:bodyPr/>
        <a:lstStyle/>
        <a:p>
          <a:endParaRPr lang="en-US" sz="3600">
            <a:latin typeface="18 VAG Rounded Thin   55390"/>
          </a:endParaRPr>
        </a:p>
      </dgm:t>
    </dgm:pt>
    <dgm:pt modelId="{67A31EA8-F89F-1743-941B-1474E677AE2C}" type="sibTrans" cxnId="{570B97F6-F321-DA4F-8A3B-2A400A23475C}">
      <dgm:prSet/>
      <dgm:spPr/>
      <dgm:t>
        <a:bodyPr/>
        <a:lstStyle/>
        <a:p>
          <a:endParaRPr lang="en-US" sz="3600">
            <a:latin typeface="18 VAG Rounded Thin   55390"/>
          </a:endParaRPr>
        </a:p>
      </dgm:t>
    </dgm:pt>
    <dgm:pt modelId="{D0B760A4-C42F-BF4C-8C78-DC0A03F12618}">
      <dgm:prSet custT="1"/>
      <dgm:spPr/>
      <dgm:t>
        <a:bodyPr/>
        <a:lstStyle/>
        <a:p>
          <a:pPr rtl="0"/>
          <a:r>
            <a:rPr lang="en-US" sz="4400">
              <a:latin typeface="18 VAG Rounded Thin   55390"/>
            </a:rPr>
            <a:t>I</a:t>
          </a:r>
        </a:p>
      </dgm:t>
    </dgm:pt>
    <dgm:pt modelId="{87325B36-8612-2D46-A55C-D0B25FA6F53C}" type="parTrans" cxnId="{872CBBE1-F0CD-1145-B3B5-67AF1DF34DA5}">
      <dgm:prSet/>
      <dgm:spPr>
        <a:ln w="76200" cap="flat" cmpd="sng" algn="ctr">
          <a:solidFill>
            <a:schemeClr val="accent4">
              <a:hueOff val="0"/>
              <a:satOff val="0"/>
              <a:lumOff val="0"/>
            </a:schemeClr>
          </a:solidFill>
          <a:prstDash val="solid"/>
          <a:round/>
          <a:headEnd type="none" w="med" len="med"/>
          <a:tailEnd type="none" w="med" len="med"/>
        </a:ln>
      </dgm:spPr>
      <dgm:t>
        <a:bodyPr/>
        <a:lstStyle/>
        <a:p>
          <a:endParaRPr lang="en-US" sz="3600">
            <a:latin typeface="18 VAG Rounded Thin   55390"/>
          </a:endParaRPr>
        </a:p>
      </dgm:t>
    </dgm:pt>
    <dgm:pt modelId="{D97FB9AC-2F43-4F48-B349-742289E4F588}" type="sibTrans" cxnId="{872CBBE1-F0CD-1145-B3B5-67AF1DF34DA5}">
      <dgm:prSet/>
      <dgm:spPr/>
      <dgm:t>
        <a:bodyPr/>
        <a:lstStyle/>
        <a:p>
          <a:endParaRPr lang="en-US" sz="3600">
            <a:latin typeface="18 VAG Rounded Thin   55390"/>
          </a:endParaRPr>
        </a:p>
      </dgm:t>
    </dgm:pt>
    <dgm:pt modelId="{4A569AE1-EFFE-054C-B715-1FD48306024E}">
      <dgm:prSet custT="1"/>
      <dgm:spPr/>
      <dgm:t>
        <a:bodyPr/>
        <a:lstStyle/>
        <a:p>
          <a:pPr rtl="0"/>
          <a:r>
            <a:rPr lang="en-US" sz="4400">
              <a:latin typeface="18 VAG Rounded Thin   55390"/>
            </a:rPr>
            <a:t>J</a:t>
          </a:r>
        </a:p>
      </dgm:t>
    </dgm:pt>
    <dgm:pt modelId="{97A0D757-E003-E042-A464-C3D616B81662}" type="parTrans" cxnId="{A2934B57-C7BD-3B41-AB26-09A27850C1A1}">
      <dgm:prSet/>
      <dgm:spPr>
        <a:ln w="76200" cap="flat" cmpd="sng" algn="ctr">
          <a:solidFill>
            <a:schemeClr val="accent4">
              <a:hueOff val="0"/>
              <a:satOff val="0"/>
              <a:lumOff val="0"/>
            </a:schemeClr>
          </a:solidFill>
          <a:prstDash val="solid"/>
          <a:round/>
          <a:headEnd type="none" w="med" len="med"/>
          <a:tailEnd type="none" w="med" len="med"/>
        </a:ln>
      </dgm:spPr>
      <dgm:t>
        <a:bodyPr/>
        <a:lstStyle/>
        <a:p>
          <a:endParaRPr lang="en-US" sz="3600">
            <a:latin typeface="18 VAG Rounded Thin   55390"/>
          </a:endParaRPr>
        </a:p>
      </dgm:t>
    </dgm:pt>
    <dgm:pt modelId="{6DFE9EB3-0C7D-A44D-8B39-552831F3618A}" type="sibTrans" cxnId="{A2934B57-C7BD-3B41-AB26-09A27850C1A1}">
      <dgm:prSet/>
      <dgm:spPr/>
      <dgm:t>
        <a:bodyPr/>
        <a:lstStyle/>
        <a:p>
          <a:endParaRPr lang="en-US" sz="3600">
            <a:latin typeface="18 VAG Rounded Thin   55390"/>
          </a:endParaRPr>
        </a:p>
      </dgm:t>
    </dgm:pt>
    <dgm:pt modelId="{BA95C666-152B-5B40-906B-C92CF3A1B616}" type="pres">
      <dgm:prSet presAssocID="{9F55F310-1C31-C041-BDE5-3D3D0B2D0659}" presName="mainComposite" presStyleCnt="0">
        <dgm:presLayoutVars>
          <dgm:chPref val="1"/>
          <dgm:dir/>
          <dgm:animOne val="branch"/>
          <dgm:animLvl val="lvl"/>
          <dgm:resizeHandles val="exact"/>
        </dgm:presLayoutVars>
      </dgm:prSet>
      <dgm:spPr/>
      <dgm:t>
        <a:bodyPr/>
        <a:lstStyle/>
        <a:p>
          <a:endParaRPr lang="en-US"/>
        </a:p>
      </dgm:t>
    </dgm:pt>
    <dgm:pt modelId="{06F1EBC4-28B9-6543-A0D3-4C78181A5CFF}" type="pres">
      <dgm:prSet presAssocID="{9F55F310-1C31-C041-BDE5-3D3D0B2D0659}" presName="hierFlow" presStyleCnt="0"/>
      <dgm:spPr/>
      <dgm:t>
        <a:bodyPr/>
        <a:lstStyle/>
        <a:p>
          <a:endParaRPr lang="en-US"/>
        </a:p>
      </dgm:t>
    </dgm:pt>
    <dgm:pt modelId="{3DEAA2B5-7A3A-964E-9F45-116241AE58AD}" type="pres">
      <dgm:prSet presAssocID="{9F55F310-1C31-C041-BDE5-3D3D0B2D0659}" presName="hierChild1" presStyleCnt="0">
        <dgm:presLayoutVars>
          <dgm:chPref val="1"/>
          <dgm:animOne val="branch"/>
          <dgm:animLvl val="lvl"/>
        </dgm:presLayoutVars>
      </dgm:prSet>
      <dgm:spPr/>
      <dgm:t>
        <a:bodyPr/>
        <a:lstStyle/>
        <a:p>
          <a:endParaRPr lang="en-US"/>
        </a:p>
      </dgm:t>
    </dgm:pt>
    <dgm:pt modelId="{12E5299E-1557-4241-A430-CAC9A04C9168}" type="pres">
      <dgm:prSet presAssocID="{80F29FDC-EBDE-9A47-8310-10819CC787BC}" presName="Name14" presStyleCnt="0"/>
      <dgm:spPr/>
      <dgm:t>
        <a:bodyPr/>
        <a:lstStyle/>
        <a:p>
          <a:endParaRPr lang="en-US"/>
        </a:p>
      </dgm:t>
    </dgm:pt>
    <dgm:pt modelId="{77A4B6B0-22A2-B947-A9C4-A51505F9F2BA}" type="pres">
      <dgm:prSet presAssocID="{80F29FDC-EBDE-9A47-8310-10819CC787BC}" presName="level1Shape" presStyleLbl="node0" presStyleIdx="0" presStyleCnt="1">
        <dgm:presLayoutVars>
          <dgm:chPref val="3"/>
        </dgm:presLayoutVars>
      </dgm:prSet>
      <dgm:spPr/>
      <dgm:t>
        <a:bodyPr/>
        <a:lstStyle/>
        <a:p>
          <a:endParaRPr lang="en-US"/>
        </a:p>
      </dgm:t>
    </dgm:pt>
    <dgm:pt modelId="{E19002B6-EB84-6D43-86A7-12BBF89509E3}" type="pres">
      <dgm:prSet presAssocID="{80F29FDC-EBDE-9A47-8310-10819CC787BC}" presName="hierChild2" presStyleCnt="0"/>
      <dgm:spPr/>
      <dgm:t>
        <a:bodyPr/>
        <a:lstStyle/>
        <a:p>
          <a:endParaRPr lang="en-US"/>
        </a:p>
      </dgm:t>
    </dgm:pt>
    <dgm:pt modelId="{0B87D434-5201-6F43-878E-4963A89382BD}" type="pres">
      <dgm:prSet presAssocID="{B599E8E7-FA93-1245-B08B-9D4FDA2FE842}" presName="Name19" presStyleLbl="parChTrans1D2" presStyleIdx="0" presStyleCnt="2"/>
      <dgm:spPr/>
      <dgm:t>
        <a:bodyPr/>
        <a:lstStyle/>
        <a:p>
          <a:endParaRPr lang="en-US"/>
        </a:p>
      </dgm:t>
    </dgm:pt>
    <dgm:pt modelId="{64600398-6D4D-9242-B0F6-8F64FC99EE2F}" type="pres">
      <dgm:prSet presAssocID="{5D931492-D402-A145-936F-F57000F49734}" presName="Name21" presStyleCnt="0"/>
      <dgm:spPr/>
      <dgm:t>
        <a:bodyPr/>
        <a:lstStyle/>
        <a:p>
          <a:endParaRPr lang="en-US"/>
        </a:p>
      </dgm:t>
    </dgm:pt>
    <dgm:pt modelId="{2F9D8595-F041-7444-9691-243476858B3F}" type="pres">
      <dgm:prSet presAssocID="{5D931492-D402-A145-936F-F57000F49734}" presName="level2Shape" presStyleLbl="node2" presStyleIdx="0" presStyleCnt="2"/>
      <dgm:spPr/>
      <dgm:t>
        <a:bodyPr/>
        <a:lstStyle/>
        <a:p>
          <a:endParaRPr lang="en-US"/>
        </a:p>
      </dgm:t>
    </dgm:pt>
    <dgm:pt modelId="{05EE0BB1-CBD4-D047-BE96-5AA88533B1FF}" type="pres">
      <dgm:prSet presAssocID="{5D931492-D402-A145-936F-F57000F49734}" presName="hierChild3" presStyleCnt="0"/>
      <dgm:spPr/>
      <dgm:t>
        <a:bodyPr/>
        <a:lstStyle/>
        <a:p>
          <a:endParaRPr lang="en-US"/>
        </a:p>
      </dgm:t>
    </dgm:pt>
    <dgm:pt modelId="{FF736459-3388-8D4C-A445-B76FE6F02767}" type="pres">
      <dgm:prSet presAssocID="{ACFBF17D-6E95-7142-B851-7C4611B11BD9}" presName="Name19" presStyleLbl="parChTrans1D3" presStyleIdx="0" presStyleCnt="3"/>
      <dgm:spPr/>
      <dgm:t>
        <a:bodyPr/>
        <a:lstStyle/>
        <a:p>
          <a:endParaRPr lang="en-US"/>
        </a:p>
      </dgm:t>
    </dgm:pt>
    <dgm:pt modelId="{610BD81A-4246-934F-B01A-DC30783805E7}" type="pres">
      <dgm:prSet presAssocID="{791C6786-AC34-3A43-AE9A-7B52BC5B8546}" presName="Name21" presStyleCnt="0"/>
      <dgm:spPr/>
      <dgm:t>
        <a:bodyPr/>
        <a:lstStyle/>
        <a:p>
          <a:endParaRPr lang="en-US"/>
        </a:p>
      </dgm:t>
    </dgm:pt>
    <dgm:pt modelId="{1F8B7DEE-2BC1-9F40-B6CF-F7946AA2A659}" type="pres">
      <dgm:prSet presAssocID="{791C6786-AC34-3A43-AE9A-7B52BC5B8546}" presName="level2Shape" presStyleLbl="node3" presStyleIdx="0" presStyleCnt="3"/>
      <dgm:spPr/>
      <dgm:t>
        <a:bodyPr/>
        <a:lstStyle/>
        <a:p>
          <a:endParaRPr lang="en-US"/>
        </a:p>
      </dgm:t>
    </dgm:pt>
    <dgm:pt modelId="{AF1D0801-D513-2349-A8B7-8BF1F2AB546E}" type="pres">
      <dgm:prSet presAssocID="{791C6786-AC34-3A43-AE9A-7B52BC5B8546}" presName="hierChild3" presStyleCnt="0"/>
      <dgm:spPr/>
      <dgm:t>
        <a:bodyPr/>
        <a:lstStyle/>
        <a:p>
          <a:endParaRPr lang="en-US"/>
        </a:p>
      </dgm:t>
    </dgm:pt>
    <dgm:pt modelId="{D603C93B-5821-1045-889B-F291FA66A06E}" type="pres">
      <dgm:prSet presAssocID="{1750ED88-C9D2-0940-BAD5-5B4E63BFAA5C}" presName="Name19" presStyleLbl="parChTrans1D2" presStyleIdx="1" presStyleCnt="2"/>
      <dgm:spPr/>
      <dgm:t>
        <a:bodyPr/>
        <a:lstStyle/>
        <a:p>
          <a:endParaRPr lang="en-US"/>
        </a:p>
      </dgm:t>
    </dgm:pt>
    <dgm:pt modelId="{AC1570B7-DF1F-7048-8A0F-C6A3FD27D6D0}" type="pres">
      <dgm:prSet presAssocID="{BE3486F7-1626-B546-9555-7053983F4079}" presName="Name21" presStyleCnt="0"/>
      <dgm:spPr/>
      <dgm:t>
        <a:bodyPr/>
        <a:lstStyle/>
        <a:p>
          <a:endParaRPr lang="en-US"/>
        </a:p>
      </dgm:t>
    </dgm:pt>
    <dgm:pt modelId="{660E26A7-4F5C-1142-8833-7829015BCE25}" type="pres">
      <dgm:prSet presAssocID="{BE3486F7-1626-B546-9555-7053983F4079}" presName="level2Shape" presStyleLbl="node2" presStyleIdx="1" presStyleCnt="2"/>
      <dgm:spPr/>
      <dgm:t>
        <a:bodyPr/>
        <a:lstStyle/>
        <a:p>
          <a:endParaRPr lang="en-US"/>
        </a:p>
      </dgm:t>
    </dgm:pt>
    <dgm:pt modelId="{486505D9-CE4C-4040-801A-39F7DE7CB6AD}" type="pres">
      <dgm:prSet presAssocID="{BE3486F7-1626-B546-9555-7053983F4079}" presName="hierChild3" presStyleCnt="0"/>
      <dgm:spPr/>
      <dgm:t>
        <a:bodyPr/>
        <a:lstStyle/>
        <a:p>
          <a:endParaRPr lang="en-US"/>
        </a:p>
      </dgm:t>
    </dgm:pt>
    <dgm:pt modelId="{283E0107-8C49-9040-8146-6C384A233627}" type="pres">
      <dgm:prSet presAssocID="{128443B4-2A5A-624D-AF11-1275ED45686D}" presName="Name19" presStyleLbl="parChTrans1D3" presStyleIdx="1" presStyleCnt="3"/>
      <dgm:spPr/>
      <dgm:t>
        <a:bodyPr/>
        <a:lstStyle/>
        <a:p>
          <a:endParaRPr lang="en-US"/>
        </a:p>
      </dgm:t>
    </dgm:pt>
    <dgm:pt modelId="{7A4679DA-A0E4-2E42-9A40-3376B05BFAF5}" type="pres">
      <dgm:prSet presAssocID="{8D3A5A4A-88F7-1344-B224-7874B41ECB2D}" presName="Name21" presStyleCnt="0"/>
      <dgm:spPr/>
      <dgm:t>
        <a:bodyPr/>
        <a:lstStyle/>
        <a:p>
          <a:endParaRPr lang="en-US"/>
        </a:p>
      </dgm:t>
    </dgm:pt>
    <dgm:pt modelId="{C12345BD-A6FC-F841-B06D-A793C47F55BB}" type="pres">
      <dgm:prSet presAssocID="{8D3A5A4A-88F7-1344-B224-7874B41ECB2D}" presName="level2Shape" presStyleLbl="node3" presStyleIdx="1" presStyleCnt="3"/>
      <dgm:spPr/>
      <dgm:t>
        <a:bodyPr/>
        <a:lstStyle/>
        <a:p>
          <a:endParaRPr lang="en-US"/>
        </a:p>
      </dgm:t>
    </dgm:pt>
    <dgm:pt modelId="{A99FC201-FC69-2945-B9FA-5022478A0479}" type="pres">
      <dgm:prSet presAssocID="{8D3A5A4A-88F7-1344-B224-7874B41ECB2D}" presName="hierChild3" presStyleCnt="0"/>
      <dgm:spPr/>
      <dgm:t>
        <a:bodyPr/>
        <a:lstStyle/>
        <a:p>
          <a:endParaRPr lang="en-US"/>
        </a:p>
      </dgm:t>
    </dgm:pt>
    <dgm:pt modelId="{C69D2103-9307-8640-BCDB-9ACDE26A3443}" type="pres">
      <dgm:prSet presAssocID="{359AEC88-55A4-0247-AFE5-E15632068825}" presName="Name19" presStyleLbl="parChTrans1D4" presStyleIdx="0" presStyleCnt="3"/>
      <dgm:spPr/>
      <dgm:t>
        <a:bodyPr/>
        <a:lstStyle/>
        <a:p>
          <a:endParaRPr lang="en-US"/>
        </a:p>
      </dgm:t>
    </dgm:pt>
    <dgm:pt modelId="{AE4AD3BF-6ABE-4942-863C-3FDC9125D586}" type="pres">
      <dgm:prSet presAssocID="{2E167396-0DA8-5E41-9C42-CA0C2379437A}" presName="Name21" presStyleCnt="0"/>
      <dgm:spPr/>
      <dgm:t>
        <a:bodyPr/>
        <a:lstStyle/>
        <a:p>
          <a:endParaRPr lang="en-US"/>
        </a:p>
      </dgm:t>
    </dgm:pt>
    <dgm:pt modelId="{FEDB3AF1-AB7F-1D40-A088-7EFC1872E4EE}" type="pres">
      <dgm:prSet presAssocID="{2E167396-0DA8-5E41-9C42-CA0C2379437A}" presName="level2Shape" presStyleLbl="node4" presStyleIdx="0" presStyleCnt="3"/>
      <dgm:spPr/>
      <dgm:t>
        <a:bodyPr/>
        <a:lstStyle/>
        <a:p>
          <a:endParaRPr lang="en-US"/>
        </a:p>
      </dgm:t>
    </dgm:pt>
    <dgm:pt modelId="{8DACCD04-1CC0-B44B-BE6A-5687F4706F30}" type="pres">
      <dgm:prSet presAssocID="{2E167396-0DA8-5E41-9C42-CA0C2379437A}" presName="hierChild3" presStyleCnt="0"/>
      <dgm:spPr/>
      <dgm:t>
        <a:bodyPr/>
        <a:lstStyle/>
        <a:p>
          <a:endParaRPr lang="en-US"/>
        </a:p>
      </dgm:t>
    </dgm:pt>
    <dgm:pt modelId="{063A42BA-CCA5-B340-A65F-4A0AFEF4FF05}" type="pres">
      <dgm:prSet presAssocID="{87325B36-8612-2D46-A55C-D0B25FA6F53C}" presName="Name19" presStyleLbl="parChTrans1D4" presStyleIdx="1" presStyleCnt="3"/>
      <dgm:spPr/>
      <dgm:t>
        <a:bodyPr/>
        <a:lstStyle/>
        <a:p>
          <a:endParaRPr lang="en-US"/>
        </a:p>
      </dgm:t>
    </dgm:pt>
    <dgm:pt modelId="{3EF1AEB5-C1F4-CE40-A864-0A07A5480D9E}" type="pres">
      <dgm:prSet presAssocID="{D0B760A4-C42F-BF4C-8C78-DC0A03F12618}" presName="Name21" presStyleCnt="0"/>
      <dgm:spPr/>
      <dgm:t>
        <a:bodyPr/>
        <a:lstStyle/>
        <a:p>
          <a:endParaRPr lang="en-US"/>
        </a:p>
      </dgm:t>
    </dgm:pt>
    <dgm:pt modelId="{AA4214B8-4B64-2C4C-BF49-FFDF04639FA9}" type="pres">
      <dgm:prSet presAssocID="{D0B760A4-C42F-BF4C-8C78-DC0A03F12618}" presName="level2Shape" presStyleLbl="node4" presStyleIdx="1" presStyleCnt="3"/>
      <dgm:spPr/>
      <dgm:t>
        <a:bodyPr/>
        <a:lstStyle/>
        <a:p>
          <a:endParaRPr lang="en-US"/>
        </a:p>
      </dgm:t>
    </dgm:pt>
    <dgm:pt modelId="{D5202517-B43A-F545-85D0-527F8CCF76BE}" type="pres">
      <dgm:prSet presAssocID="{D0B760A4-C42F-BF4C-8C78-DC0A03F12618}" presName="hierChild3" presStyleCnt="0"/>
      <dgm:spPr/>
      <dgm:t>
        <a:bodyPr/>
        <a:lstStyle/>
        <a:p>
          <a:endParaRPr lang="en-US"/>
        </a:p>
      </dgm:t>
    </dgm:pt>
    <dgm:pt modelId="{922095F9-E10F-A446-89D6-E39B6C397EF2}" type="pres">
      <dgm:prSet presAssocID="{97A0D757-E003-E042-A464-C3D616B81662}" presName="Name19" presStyleLbl="parChTrans1D4" presStyleIdx="2" presStyleCnt="3"/>
      <dgm:spPr/>
      <dgm:t>
        <a:bodyPr/>
        <a:lstStyle/>
        <a:p>
          <a:endParaRPr lang="en-US"/>
        </a:p>
      </dgm:t>
    </dgm:pt>
    <dgm:pt modelId="{E275F4D7-841F-EA45-B34F-163AB4FB023C}" type="pres">
      <dgm:prSet presAssocID="{4A569AE1-EFFE-054C-B715-1FD48306024E}" presName="Name21" presStyleCnt="0"/>
      <dgm:spPr/>
      <dgm:t>
        <a:bodyPr/>
        <a:lstStyle/>
        <a:p>
          <a:endParaRPr lang="en-US"/>
        </a:p>
      </dgm:t>
    </dgm:pt>
    <dgm:pt modelId="{80EDC130-DE20-5144-9203-52AB2162721F}" type="pres">
      <dgm:prSet presAssocID="{4A569AE1-EFFE-054C-B715-1FD48306024E}" presName="level2Shape" presStyleLbl="node4" presStyleIdx="2" presStyleCnt="3"/>
      <dgm:spPr/>
      <dgm:t>
        <a:bodyPr/>
        <a:lstStyle/>
        <a:p>
          <a:endParaRPr lang="en-US"/>
        </a:p>
      </dgm:t>
    </dgm:pt>
    <dgm:pt modelId="{7400DBE8-6F8D-0D43-857A-B454D66FAB53}" type="pres">
      <dgm:prSet presAssocID="{4A569AE1-EFFE-054C-B715-1FD48306024E}" presName="hierChild3" presStyleCnt="0"/>
      <dgm:spPr/>
      <dgm:t>
        <a:bodyPr/>
        <a:lstStyle/>
        <a:p>
          <a:endParaRPr lang="en-US"/>
        </a:p>
      </dgm:t>
    </dgm:pt>
    <dgm:pt modelId="{BCDA8124-0DC4-F94C-8AE7-CD4A6FA65E9A}" type="pres">
      <dgm:prSet presAssocID="{F1263D2E-A3FD-944B-A924-698BD75BCB27}" presName="Name19" presStyleLbl="parChTrans1D3" presStyleIdx="2" presStyleCnt="3"/>
      <dgm:spPr/>
      <dgm:t>
        <a:bodyPr/>
        <a:lstStyle/>
        <a:p>
          <a:endParaRPr lang="en-US"/>
        </a:p>
      </dgm:t>
    </dgm:pt>
    <dgm:pt modelId="{053EC4D5-FAC3-B34E-946F-8C4DDF391AF7}" type="pres">
      <dgm:prSet presAssocID="{3FA71581-56A9-9A42-A382-E5B7BAD38A77}" presName="Name21" presStyleCnt="0"/>
      <dgm:spPr/>
      <dgm:t>
        <a:bodyPr/>
        <a:lstStyle/>
        <a:p>
          <a:endParaRPr lang="en-US"/>
        </a:p>
      </dgm:t>
    </dgm:pt>
    <dgm:pt modelId="{D5E958E7-23B1-AC4F-A85C-D547D44A9848}" type="pres">
      <dgm:prSet presAssocID="{3FA71581-56A9-9A42-A382-E5B7BAD38A77}" presName="level2Shape" presStyleLbl="node3" presStyleIdx="2" presStyleCnt="3"/>
      <dgm:spPr/>
      <dgm:t>
        <a:bodyPr/>
        <a:lstStyle/>
        <a:p>
          <a:endParaRPr lang="en-US"/>
        </a:p>
      </dgm:t>
    </dgm:pt>
    <dgm:pt modelId="{9A726B8D-9D34-1047-A498-7584DD6BAF4F}" type="pres">
      <dgm:prSet presAssocID="{3FA71581-56A9-9A42-A382-E5B7BAD38A77}" presName="hierChild3" presStyleCnt="0"/>
      <dgm:spPr/>
      <dgm:t>
        <a:bodyPr/>
        <a:lstStyle/>
        <a:p>
          <a:endParaRPr lang="en-US"/>
        </a:p>
      </dgm:t>
    </dgm:pt>
    <dgm:pt modelId="{F20BD184-F819-DD4F-9845-9826E91DE363}" type="pres">
      <dgm:prSet presAssocID="{9F55F310-1C31-C041-BDE5-3D3D0B2D0659}" presName="bgShapesFlow" presStyleCnt="0"/>
      <dgm:spPr/>
      <dgm:t>
        <a:bodyPr/>
        <a:lstStyle/>
        <a:p>
          <a:endParaRPr lang="en-US"/>
        </a:p>
      </dgm:t>
    </dgm:pt>
  </dgm:ptLst>
  <dgm:cxnLst>
    <dgm:cxn modelId="{780EE9BB-EB3D-0A4C-91B8-6D4693D8D839}" type="presOf" srcId="{97A0D757-E003-E042-A464-C3D616B81662}" destId="{922095F9-E10F-A446-89D6-E39B6C397EF2}" srcOrd="0" destOrd="0" presId="urn:microsoft.com/office/officeart/2005/8/layout/hierarchy6"/>
    <dgm:cxn modelId="{A2934B57-C7BD-3B41-AB26-09A27850C1A1}" srcId="{8D3A5A4A-88F7-1344-B224-7874B41ECB2D}" destId="{4A569AE1-EFFE-054C-B715-1FD48306024E}" srcOrd="2" destOrd="0" parTransId="{97A0D757-E003-E042-A464-C3D616B81662}" sibTransId="{6DFE9EB3-0C7D-A44D-8B39-552831F3618A}"/>
    <dgm:cxn modelId="{CF1E0FAB-FCA5-164D-8734-04ABAFCCBB9A}" srcId="{80F29FDC-EBDE-9A47-8310-10819CC787BC}" destId="{5D931492-D402-A145-936F-F57000F49734}" srcOrd="0" destOrd="0" parTransId="{B599E8E7-FA93-1245-B08B-9D4FDA2FE842}" sibTransId="{B4CEAD6C-8D45-8748-88F4-A04012FBEEFA}"/>
    <dgm:cxn modelId="{551E7B7D-4D3D-704D-8360-DF389A9B3854}" srcId="{BE3486F7-1626-B546-9555-7053983F4079}" destId="{8D3A5A4A-88F7-1344-B224-7874B41ECB2D}" srcOrd="0" destOrd="0" parTransId="{128443B4-2A5A-624D-AF11-1275ED45686D}" sibTransId="{33043E72-2F41-CE47-9EB1-CE8CE06ACA01}"/>
    <dgm:cxn modelId="{1E327721-712B-554B-B58D-DBCB7371BA69}" type="presOf" srcId="{BE3486F7-1626-B546-9555-7053983F4079}" destId="{660E26A7-4F5C-1142-8833-7829015BCE25}" srcOrd="0" destOrd="0" presId="urn:microsoft.com/office/officeart/2005/8/layout/hierarchy6"/>
    <dgm:cxn modelId="{933EEE87-4315-0343-9D03-4D10A871CA01}" type="presOf" srcId="{4A569AE1-EFFE-054C-B715-1FD48306024E}" destId="{80EDC130-DE20-5144-9203-52AB2162721F}" srcOrd="0" destOrd="0" presId="urn:microsoft.com/office/officeart/2005/8/layout/hierarchy6"/>
    <dgm:cxn modelId="{EB8AAF5C-4811-524A-BA98-F414F73B8604}" type="presOf" srcId="{5D931492-D402-A145-936F-F57000F49734}" destId="{2F9D8595-F041-7444-9691-243476858B3F}" srcOrd="0" destOrd="0" presId="urn:microsoft.com/office/officeart/2005/8/layout/hierarchy6"/>
    <dgm:cxn modelId="{570B97F6-F321-DA4F-8A3B-2A400A23475C}" srcId="{8D3A5A4A-88F7-1344-B224-7874B41ECB2D}" destId="{2E167396-0DA8-5E41-9C42-CA0C2379437A}" srcOrd="0" destOrd="0" parTransId="{359AEC88-55A4-0247-AFE5-E15632068825}" sibTransId="{67A31EA8-F89F-1743-941B-1474E677AE2C}"/>
    <dgm:cxn modelId="{93E53335-52F2-B54B-BCD0-2F06B108533F}" type="presOf" srcId="{ACFBF17D-6E95-7142-B851-7C4611B11BD9}" destId="{FF736459-3388-8D4C-A445-B76FE6F02767}" srcOrd="0" destOrd="0" presId="urn:microsoft.com/office/officeart/2005/8/layout/hierarchy6"/>
    <dgm:cxn modelId="{92A225F1-2A0B-774E-9C58-902ECB0F2F22}" srcId="{80F29FDC-EBDE-9A47-8310-10819CC787BC}" destId="{BE3486F7-1626-B546-9555-7053983F4079}" srcOrd="1" destOrd="0" parTransId="{1750ED88-C9D2-0940-BAD5-5B4E63BFAA5C}" sibTransId="{A1C8A871-F1F3-1A45-8AEE-B57824AA5D16}"/>
    <dgm:cxn modelId="{2C078020-4155-EB4A-89B0-7208A132C617}" type="presOf" srcId="{80F29FDC-EBDE-9A47-8310-10819CC787BC}" destId="{77A4B6B0-22A2-B947-A9C4-A51505F9F2BA}" srcOrd="0" destOrd="0" presId="urn:microsoft.com/office/officeart/2005/8/layout/hierarchy6"/>
    <dgm:cxn modelId="{62904C73-1A9A-6946-A04F-D91647242EC4}" type="presOf" srcId="{3FA71581-56A9-9A42-A382-E5B7BAD38A77}" destId="{D5E958E7-23B1-AC4F-A85C-D547D44A9848}" srcOrd="0" destOrd="0" presId="urn:microsoft.com/office/officeart/2005/8/layout/hierarchy6"/>
    <dgm:cxn modelId="{C5FC0BF9-7648-4A4A-832D-AD89B3A4F70B}" type="presOf" srcId="{128443B4-2A5A-624D-AF11-1275ED45686D}" destId="{283E0107-8C49-9040-8146-6C384A233627}" srcOrd="0" destOrd="0" presId="urn:microsoft.com/office/officeart/2005/8/layout/hierarchy6"/>
    <dgm:cxn modelId="{A78D712E-9139-EC4B-8A42-A28D66054C9D}" srcId="{5D931492-D402-A145-936F-F57000F49734}" destId="{791C6786-AC34-3A43-AE9A-7B52BC5B8546}" srcOrd="0" destOrd="0" parTransId="{ACFBF17D-6E95-7142-B851-7C4611B11BD9}" sibTransId="{FEC71912-E725-9344-BA3D-C95B0A3BCA86}"/>
    <dgm:cxn modelId="{B4368FB5-DA82-6B4D-B876-D6B14EB602C7}" type="presOf" srcId="{87325B36-8612-2D46-A55C-D0B25FA6F53C}" destId="{063A42BA-CCA5-B340-A65F-4A0AFEF4FF05}" srcOrd="0" destOrd="0" presId="urn:microsoft.com/office/officeart/2005/8/layout/hierarchy6"/>
    <dgm:cxn modelId="{D4A4D661-D69B-D04C-9201-894444DF4627}" type="presOf" srcId="{D0B760A4-C42F-BF4C-8C78-DC0A03F12618}" destId="{AA4214B8-4B64-2C4C-BF49-FFDF04639FA9}" srcOrd="0" destOrd="0" presId="urn:microsoft.com/office/officeart/2005/8/layout/hierarchy6"/>
    <dgm:cxn modelId="{04DE639D-99C5-1F44-86B7-13B8AD4A10BE}" type="presOf" srcId="{F1263D2E-A3FD-944B-A924-698BD75BCB27}" destId="{BCDA8124-0DC4-F94C-8AE7-CD4A6FA65E9A}" srcOrd="0" destOrd="0" presId="urn:microsoft.com/office/officeart/2005/8/layout/hierarchy6"/>
    <dgm:cxn modelId="{3F89D39E-CF08-2F4C-B7E2-2A74B566CB57}" type="presOf" srcId="{B599E8E7-FA93-1245-B08B-9D4FDA2FE842}" destId="{0B87D434-5201-6F43-878E-4963A89382BD}" srcOrd="0" destOrd="0" presId="urn:microsoft.com/office/officeart/2005/8/layout/hierarchy6"/>
    <dgm:cxn modelId="{DB3F318D-DAA5-D54B-80AE-B7B611E8D987}" type="presOf" srcId="{8D3A5A4A-88F7-1344-B224-7874B41ECB2D}" destId="{C12345BD-A6FC-F841-B06D-A793C47F55BB}" srcOrd="0" destOrd="0" presId="urn:microsoft.com/office/officeart/2005/8/layout/hierarchy6"/>
    <dgm:cxn modelId="{0D93F5B7-5151-F54C-8A2B-90F86CB8E174}" type="presOf" srcId="{1750ED88-C9D2-0940-BAD5-5B4E63BFAA5C}" destId="{D603C93B-5821-1045-889B-F291FA66A06E}" srcOrd="0" destOrd="0" presId="urn:microsoft.com/office/officeart/2005/8/layout/hierarchy6"/>
    <dgm:cxn modelId="{6029773A-396F-EF47-861A-4BBFBC5B4AED}" type="presOf" srcId="{9F55F310-1C31-C041-BDE5-3D3D0B2D0659}" destId="{BA95C666-152B-5B40-906B-C92CF3A1B616}" srcOrd="0" destOrd="0" presId="urn:microsoft.com/office/officeart/2005/8/layout/hierarchy6"/>
    <dgm:cxn modelId="{1A119003-9292-6041-BF7F-14CC7163C303}" srcId="{BE3486F7-1626-B546-9555-7053983F4079}" destId="{3FA71581-56A9-9A42-A382-E5B7BAD38A77}" srcOrd="1" destOrd="0" parTransId="{F1263D2E-A3FD-944B-A924-698BD75BCB27}" sibTransId="{17E4F4A4-9E87-C24A-87F4-46F72C05E71B}"/>
    <dgm:cxn modelId="{DB616C73-BFF5-0745-B97A-DD5135B988CD}" type="presOf" srcId="{791C6786-AC34-3A43-AE9A-7B52BC5B8546}" destId="{1F8B7DEE-2BC1-9F40-B6CF-F7946AA2A659}" srcOrd="0" destOrd="0" presId="urn:microsoft.com/office/officeart/2005/8/layout/hierarchy6"/>
    <dgm:cxn modelId="{7D496DB1-C08A-3445-B732-8897516AD2C4}" type="presOf" srcId="{2E167396-0DA8-5E41-9C42-CA0C2379437A}" destId="{FEDB3AF1-AB7F-1D40-A088-7EFC1872E4EE}" srcOrd="0" destOrd="0" presId="urn:microsoft.com/office/officeart/2005/8/layout/hierarchy6"/>
    <dgm:cxn modelId="{E5460435-4BCD-4945-8F96-5B19019DBC80}" type="presOf" srcId="{359AEC88-55A4-0247-AFE5-E15632068825}" destId="{C69D2103-9307-8640-BCDB-9ACDE26A3443}" srcOrd="0" destOrd="0" presId="urn:microsoft.com/office/officeart/2005/8/layout/hierarchy6"/>
    <dgm:cxn modelId="{872CBBE1-F0CD-1145-B3B5-67AF1DF34DA5}" srcId="{8D3A5A4A-88F7-1344-B224-7874B41ECB2D}" destId="{D0B760A4-C42F-BF4C-8C78-DC0A03F12618}" srcOrd="1" destOrd="0" parTransId="{87325B36-8612-2D46-A55C-D0B25FA6F53C}" sibTransId="{D97FB9AC-2F43-4F48-B349-742289E4F588}"/>
    <dgm:cxn modelId="{D10CFA04-C878-1D4B-87C2-A27BE2619A7E}" srcId="{9F55F310-1C31-C041-BDE5-3D3D0B2D0659}" destId="{80F29FDC-EBDE-9A47-8310-10819CC787BC}" srcOrd="0" destOrd="0" parTransId="{8BE31306-31D3-8F48-AC90-29E9F5102765}" sibTransId="{7B91AC05-4120-4043-A095-52CA5D3B1C5B}"/>
    <dgm:cxn modelId="{2F5EDD7E-9635-F64F-A8FB-140A1EC1DD1E}" type="presParOf" srcId="{BA95C666-152B-5B40-906B-C92CF3A1B616}" destId="{06F1EBC4-28B9-6543-A0D3-4C78181A5CFF}" srcOrd="0" destOrd="0" presId="urn:microsoft.com/office/officeart/2005/8/layout/hierarchy6"/>
    <dgm:cxn modelId="{CE4C35C0-3389-8A4F-8901-B4C97D25865D}" type="presParOf" srcId="{06F1EBC4-28B9-6543-A0D3-4C78181A5CFF}" destId="{3DEAA2B5-7A3A-964E-9F45-116241AE58AD}" srcOrd="0" destOrd="0" presId="urn:microsoft.com/office/officeart/2005/8/layout/hierarchy6"/>
    <dgm:cxn modelId="{77DB4A27-70D5-D847-95F4-DDEFF51FFD7B}" type="presParOf" srcId="{3DEAA2B5-7A3A-964E-9F45-116241AE58AD}" destId="{12E5299E-1557-4241-A430-CAC9A04C9168}" srcOrd="0" destOrd="0" presId="urn:microsoft.com/office/officeart/2005/8/layout/hierarchy6"/>
    <dgm:cxn modelId="{37286CD9-ECD4-CB44-8896-B3A25F0BEDC8}" type="presParOf" srcId="{12E5299E-1557-4241-A430-CAC9A04C9168}" destId="{77A4B6B0-22A2-B947-A9C4-A51505F9F2BA}" srcOrd="0" destOrd="0" presId="urn:microsoft.com/office/officeart/2005/8/layout/hierarchy6"/>
    <dgm:cxn modelId="{2B97C8D9-0CCD-6D4F-8CFA-945652B79A9A}" type="presParOf" srcId="{12E5299E-1557-4241-A430-CAC9A04C9168}" destId="{E19002B6-EB84-6D43-86A7-12BBF89509E3}" srcOrd="1" destOrd="0" presId="urn:microsoft.com/office/officeart/2005/8/layout/hierarchy6"/>
    <dgm:cxn modelId="{96195A20-49E2-9D4D-A7D6-AF736411F760}" type="presParOf" srcId="{E19002B6-EB84-6D43-86A7-12BBF89509E3}" destId="{0B87D434-5201-6F43-878E-4963A89382BD}" srcOrd="0" destOrd="0" presId="urn:microsoft.com/office/officeart/2005/8/layout/hierarchy6"/>
    <dgm:cxn modelId="{D55B49B3-9B74-634A-AE2A-9C71416E7AB1}" type="presParOf" srcId="{E19002B6-EB84-6D43-86A7-12BBF89509E3}" destId="{64600398-6D4D-9242-B0F6-8F64FC99EE2F}" srcOrd="1" destOrd="0" presId="urn:microsoft.com/office/officeart/2005/8/layout/hierarchy6"/>
    <dgm:cxn modelId="{AE925A5E-888A-1C47-A1FA-7241BDE8C601}" type="presParOf" srcId="{64600398-6D4D-9242-B0F6-8F64FC99EE2F}" destId="{2F9D8595-F041-7444-9691-243476858B3F}" srcOrd="0" destOrd="0" presId="urn:microsoft.com/office/officeart/2005/8/layout/hierarchy6"/>
    <dgm:cxn modelId="{A9779673-E885-D441-869C-EDACD5BA9444}" type="presParOf" srcId="{64600398-6D4D-9242-B0F6-8F64FC99EE2F}" destId="{05EE0BB1-CBD4-D047-BE96-5AA88533B1FF}" srcOrd="1" destOrd="0" presId="urn:microsoft.com/office/officeart/2005/8/layout/hierarchy6"/>
    <dgm:cxn modelId="{825E5AFB-EADA-5440-8492-E84E81A3EC4F}" type="presParOf" srcId="{05EE0BB1-CBD4-D047-BE96-5AA88533B1FF}" destId="{FF736459-3388-8D4C-A445-B76FE6F02767}" srcOrd="0" destOrd="0" presId="urn:microsoft.com/office/officeart/2005/8/layout/hierarchy6"/>
    <dgm:cxn modelId="{1E287721-3AE5-4E46-BABA-30715E79F646}" type="presParOf" srcId="{05EE0BB1-CBD4-D047-BE96-5AA88533B1FF}" destId="{610BD81A-4246-934F-B01A-DC30783805E7}" srcOrd="1" destOrd="0" presId="urn:microsoft.com/office/officeart/2005/8/layout/hierarchy6"/>
    <dgm:cxn modelId="{28223C38-8A88-FA4D-B6DE-2F86D98E7EC4}" type="presParOf" srcId="{610BD81A-4246-934F-B01A-DC30783805E7}" destId="{1F8B7DEE-2BC1-9F40-B6CF-F7946AA2A659}" srcOrd="0" destOrd="0" presId="urn:microsoft.com/office/officeart/2005/8/layout/hierarchy6"/>
    <dgm:cxn modelId="{9988D583-6406-3841-9CD7-362FAD59F751}" type="presParOf" srcId="{610BD81A-4246-934F-B01A-DC30783805E7}" destId="{AF1D0801-D513-2349-A8B7-8BF1F2AB546E}" srcOrd="1" destOrd="0" presId="urn:microsoft.com/office/officeart/2005/8/layout/hierarchy6"/>
    <dgm:cxn modelId="{2EF49105-8B38-D649-A210-37C7FFA86422}" type="presParOf" srcId="{E19002B6-EB84-6D43-86A7-12BBF89509E3}" destId="{D603C93B-5821-1045-889B-F291FA66A06E}" srcOrd="2" destOrd="0" presId="urn:microsoft.com/office/officeart/2005/8/layout/hierarchy6"/>
    <dgm:cxn modelId="{6256F7A1-340A-B045-8E0F-45749B2B953B}" type="presParOf" srcId="{E19002B6-EB84-6D43-86A7-12BBF89509E3}" destId="{AC1570B7-DF1F-7048-8A0F-C6A3FD27D6D0}" srcOrd="3" destOrd="0" presId="urn:microsoft.com/office/officeart/2005/8/layout/hierarchy6"/>
    <dgm:cxn modelId="{D5BB19AC-9938-9743-AD44-D80F198BE488}" type="presParOf" srcId="{AC1570B7-DF1F-7048-8A0F-C6A3FD27D6D0}" destId="{660E26A7-4F5C-1142-8833-7829015BCE25}" srcOrd="0" destOrd="0" presId="urn:microsoft.com/office/officeart/2005/8/layout/hierarchy6"/>
    <dgm:cxn modelId="{790DE2BA-F059-D846-8CEC-12F1B54F3D32}" type="presParOf" srcId="{AC1570B7-DF1F-7048-8A0F-C6A3FD27D6D0}" destId="{486505D9-CE4C-4040-801A-39F7DE7CB6AD}" srcOrd="1" destOrd="0" presId="urn:microsoft.com/office/officeart/2005/8/layout/hierarchy6"/>
    <dgm:cxn modelId="{7F39D422-356E-164B-A9C3-9FD880EB0220}" type="presParOf" srcId="{486505D9-CE4C-4040-801A-39F7DE7CB6AD}" destId="{283E0107-8C49-9040-8146-6C384A233627}" srcOrd="0" destOrd="0" presId="urn:microsoft.com/office/officeart/2005/8/layout/hierarchy6"/>
    <dgm:cxn modelId="{79121AF8-22CD-3A43-B758-98E5C9C07A00}" type="presParOf" srcId="{486505D9-CE4C-4040-801A-39F7DE7CB6AD}" destId="{7A4679DA-A0E4-2E42-9A40-3376B05BFAF5}" srcOrd="1" destOrd="0" presId="urn:microsoft.com/office/officeart/2005/8/layout/hierarchy6"/>
    <dgm:cxn modelId="{7A570BD3-8502-FF40-87CC-3BF0F8D9CC08}" type="presParOf" srcId="{7A4679DA-A0E4-2E42-9A40-3376B05BFAF5}" destId="{C12345BD-A6FC-F841-B06D-A793C47F55BB}" srcOrd="0" destOrd="0" presId="urn:microsoft.com/office/officeart/2005/8/layout/hierarchy6"/>
    <dgm:cxn modelId="{46310E36-0393-734F-AC4A-2226490630A2}" type="presParOf" srcId="{7A4679DA-A0E4-2E42-9A40-3376B05BFAF5}" destId="{A99FC201-FC69-2945-B9FA-5022478A0479}" srcOrd="1" destOrd="0" presId="urn:microsoft.com/office/officeart/2005/8/layout/hierarchy6"/>
    <dgm:cxn modelId="{FFC3AF75-B474-124A-BA9D-655802872419}" type="presParOf" srcId="{A99FC201-FC69-2945-B9FA-5022478A0479}" destId="{C69D2103-9307-8640-BCDB-9ACDE26A3443}" srcOrd="0" destOrd="0" presId="urn:microsoft.com/office/officeart/2005/8/layout/hierarchy6"/>
    <dgm:cxn modelId="{B606E306-1F9F-1F41-894E-70A3B9FE1683}" type="presParOf" srcId="{A99FC201-FC69-2945-B9FA-5022478A0479}" destId="{AE4AD3BF-6ABE-4942-863C-3FDC9125D586}" srcOrd="1" destOrd="0" presId="urn:microsoft.com/office/officeart/2005/8/layout/hierarchy6"/>
    <dgm:cxn modelId="{05E221DE-1313-D748-AE3C-E965DF411F28}" type="presParOf" srcId="{AE4AD3BF-6ABE-4942-863C-3FDC9125D586}" destId="{FEDB3AF1-AB7F-1D40-A088-7EFC1872E4EE}" srcOrd="0" destOrd="0" presId="urn:microsoft.com/office/officeart/2005/8/layout/hierarchy6"/>
    <dgm:cxn modelId="{0F6B0F02-15A1-2842-805F-60B53A863BD9}" type="presParOf" srcId="{AE4AD3BF-6ABE-4942-863C-3FDC9125D586}" destId="{8DACCD04-1CC0-B44B-BE6A-5687F4706F30}" srcOrd="1" destOrd="0" presId="urn:microsoft.com/office/officeart/2005/8/layout/hierarchy6"/>
    <dgm:cxn modelId="{9273B6BB-C0D9-7842-9AF4-149C1808E40D}" type="presParOf" srcId="{A99FC201-FC69-2945-B9FA-5022478A0479}" destId="{063A42BA-CCA5-B340-A65F-4A0AFEF4FF05}" srcOrd="2" destOrd="0" presId="urn:microsoft.com/office/officeart/2005/8/layout/hierarchy6"/>
    <dgm:cxn modelId="{36B4D746-1E8D-2845-BC5D-86AE982520F1}" type="presParOf" srcId="{A99FC201-FC69-2945-B9FA-5022478A0479}" destId="{3EF1AEB5-C1F4-CE40-A864-0A07A5480D9E}" srcOrd="3" destOrd="0" presId="urn:microsoft.com/office/officeart/2005/8/layout/hierarchy6"/>
    <dgm:cxn modelId="{D52B8115-73B5-AC4C-B83F-66084F6D9574}" type="presParOf" srcId="{3EF1AEB5-C1F4-CE40-A864-0A07A5480D9E}" destId="{AA4214B8-4B64-2C4C-BF49-FFDF04639FA9}" srcOrd="0" destOrd="0" presId="urn:microsoft.com/office/officeart/2005/8/layout/hierarchy6"/>
    <dgm:cxn modelId="{3052FADD-ED4D-A848-9569-4E48C64651B5}" type="presParOf" srcId="{3EF1AEB5-C1F4-CE40-A864-0A07A5480D9E}" destId="{D5202517-B43A-F545-85D0-527F8CCF76BE}" srcOrd="1" destOrd="0" presId="urn:microsoft.com/office/officeart/2005/8/layout/hierarchy6"/>
    <dgm:cxn modelId="{35BAC85D-8E78-7648-9F49-635063876EFA}" type="presParOf" srcId="{A99FC201-FC69-2945-B9FA-5022478A0479}" destId="{922095F9-E10F-A446-89D6-E39B6C397EF2}" srcOrd="4" destOrd="0" presId="urn:microsoft.com/office/officeart/2005/8/layout/hierarchy6"/>
    <dgm:cxn modelId="{989D9B33-5284-8840-956B-4D97ECAB5114}" type="presParOf" srcId="{A99FC201-FC69-2945-B9FA-5022478A0479}" destId="{E275F4D7-841F-EA45-B34F-163AB4FB023C}" srcOrd="5" destOrd="0" presId="urn:microsoft.com/office/officeart/2005/8/layout/hierarchy6"/>
    <dgm:cxn modelId="{2E98E784-2764-FA4E-B17A-201B3CD01709}" type="presParOf" srcId="{E275F4D7-841F-EA45-B34F-163AB4FB023C}" destId="{80EDC130-DE20-5144-9203-52AB2162721F}" srcOrd="0" destOrd="0" presId="urn:microsoft.com/office/officeart/2005/8/layout/hierarchy6"/>
    <dgm:cxn modelId="{70B430DD-3725-AA4C-BD85-8C7B62C78FD8}" type="presParOf" srcId="{E275F4D7-841F-EA45-B34F-163AB4FB023C}" destId="{7400DBE8-6F8D-0D43-857A-B454D66FAB53}" srcOrd="1" destOrd="0" presId="urn:microsoft.com/office/officeart/2005/8/layout/hierarchy6"/>
    <dgm:cxn modelId="{DDCAEF89-FC12-E84D-A1B4-1B020FFB7C37}" type="presParOf" srcId="{486505D9-CE4C-4040-801A-39F7DE7CB6AD}" destId="{BCDA8124-0DC4-F94C-8AE7-CD4A6FA65E9A}" srcOrd="2" destOrd="0" presId="urn:microsoft.com/office/officeart/2005/8/layout/hierarchy6"/>
    <dgm:cxn modelId="{4ABC3D7F-58C5-CF41-B168-BC29E02DAB82}" type="presParOf" srcId="{486505D9-CE4C-4040-801A-39F7DE7CB6AD}" destId="{053EC4D5-FAC3-B34E-946F-8C4DDF391AF7}" srcOrd="3" destOrd="0" presId="urn:microsoft.com/office/officeart/2005/8/layout/hierarchy6"/>
    <dgm:cxn modelId="{02FA1491-1880-374B-A98D-88DCFC6E6513}" type="presParOf" srcId="{053EC4D5-FAC3-B34E-946F-8C4DDF391AF7}" destId="{D5E958E7-23B1-AC4F-A85C-D547D44A9848}" srcOrd="0" destOrd="0" presId="urn:microsoft.com/office/officeart/2005/8/layout/hierarchy6"/>
    <dgm:cxn modelId="{18F390C2-BBA0-2244-97DE-F488EDAB0611}" type="presParOf" srcId="{053EC4D5-FAC3-B34E-946F-8C4DDF391AF7}" destId="{9A726B8D-9D34-1047-A498-7584DD6BAF4F}" srcOrd="1" destOrd="0" presId="urn:microsoft.com/office/officeart/2005/8/layout/hierarchy6"/>
    <dgm:cxn modelId="{1C69176E-09D4-5042-B2DE-3FD0EC4EB383}" type="presParOf" srcId="{BA95C666-152B-5B40-906B-C92CF3A1B616}" destId="{F20BD184-F819-DD4F-9845-9826E91DE363}" srcOrd="1" destOrd="0" presId="urn:microsoft.com/office/officeart/2005/8/layout/hierarchy6"/>
  </dgm:cxnLst>
  <dgm:bg/>
  <dgm:whole>
    <a:ln w="76200" cmpd="sng">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55F310-1C31-C041-BDE5-3D3D0B2D0659}" type="doc">
      <dgm:prSet loTypeId="urn:microsoft.com/office/officeart/2005/8/layout/hierarchy6" loCatId="hierarchy" qsTypeId="urn:microsoft.com/office/officeart/2005/8/quickstyle/3D4" qsCatId="3D" csTypeId="urn:microsoft.com/office/officeart/2005/8/colors/colorful1#1" csCatId="colorful" phldr="1"/>
      <dgm:spPr/>
      <dgm:t>
        <a:bodyPr/>
        <a:lstStyle/>
        <a:p>
          <a:endParaRPr lang="en-US"/>
        </a:p>
      </dgm:t>
    </dgm:pt>
    <dgm:pt modelId="{80F29FDC-EBDE-9A47-8310-10819CC787BC}">
      <dgm:prSet custT="1"/>
      <dgm:spPr/>
      <dgm:t>
        <a:bodyPr/>
        <a:lstStyle/>
        <a:p>
          <a:pPr rtl="0"/>
          <a:r>
            <a:rPr lang="en-US" sz="2400">
              <a:latin typeface="18 VAG Rounded Thin   55390"/>
            </a:rPr>
            <a:t>edu</a:t>
          </a:r>
        </a:p>
      </dgm:t>
    </dgm:pt>
    <dgm:pt modelId="{8BE31306-31D3-8F48-AC90-29E9F5102765}" type="parTrans" cxnId="{D10CFA04-C878-1D4B-87C2-A27BE2619A7E}">
      <dgm:prSet/>
      <dgm:spPr/>
      <dgm:t>
        <a:bodyPr/>
        <a:lstStyle/>
        <a:p>
          <a:endParaRPr lang="en-US" sz="2400">
            <a:latin typeface="18 VAG Rounded Thin   55390"/>
          </a:endParaRPr>
        </a:p>
      </dgm:t>
    </dgm:pt>
    <dgm:pt modelId="{7B91AC05-4120-4043-A095-52CA5D3B1C5B}" type="sibTrans" cxnId="{D10CFA04-C878-1D4B-87C2-A27BE2619A7E}">
      <dgm:prSet/>
      <dgm:spPr/>
      <dgm:t>
        <a:bodyPr/>
        <a:lstStyle/>
        <a:p>
          <a:endParaRPr lang="en-US" sz="2400">
            <a:latin typeface="18 VAG Rounded Thin   55390"/>
          </a:endParaRPr>
        </a:p>
      </dgm:t>
    </dgm:pt>
    <dgm:pt modelId="{5D931492-D402-A145-936F-F57000F49734}">
      <dgm:prSet custT="1"/>
      <dgm:spPr/>
      <dgm:t>
        <a:bodyPr/>
        <a:lstStyle/>
        <a:p>
          <a:pPr rtl="0"/>
          <a:r>
            <a:rPr lang="en-US" sz="2400">
              <a:latin typeface="18 VAG Rounded Thin   55390"/>
            </a:rPr>
            <a:t>stanford</a:t>
          </a:r>
        </a:p>
      </dgm:t>
    </dgm:pt>
    <dgm:pt modelId="{B599E8E7-FA93-1245-B08B-9D4FDA2FE842}" type="parTrans" cxnId="{CF1E0FAB-FCA5-164D-8734-04ABAFCCBB9A}">
      <dgm:prSet/>
      <dgm:spPr>
        <a:ln w="76200" cap="flat" cmpd="sng" algn="ctr">
          <a:solidFill>
            <a:schemeClr val="accent2">
              <a:hueOff val="0"/>
              <a:satOff val="0"/>
              <a:lumOff val="0"/>
            </a:schemeClr>
          </a:solidFill>
          <a:prstDash val="solid"/>
          <a:round/>
          <a:headEnd type="none" w="med" len="med"/>
          <a:tailEnd type="none" w="med" len="med"/>
        </a:ln>
      </dgm:spPr>
      <dgm:t>
        <a:bodyPr/>
        <a:lstStyle/>
        <a:p>
          <a:endParaRPr lang="en-US" sz="2400">
            <a:ln w="76200" cmpd="sng">
              <a:solidFill>
                <a:srgbClr val="000000"/>
              </a:solidFill>
            </a:ln>
            <a:latin typeface="18 VAG Rounded Thin   55390"/>
          </a:endParaRPr>
        </a:p>
      </dgm:t>
    </dgm:pt>
    <dgm:pt modelId="{B4CEAD6C-8D45-8748-88F4-A04012FBEEFA}" type="sibTrans" cxnId="{CF1E0FAB-FCA5-164D-8734-04ABAFCCBB9A}">
      <dgm:prSet/>
      <dgm:spPr/>
      <dgm:t>
        <a:bodyPr/>
        <a:lstStyle/>
        <a:p>
          <a:endParaRPr lang="en-US" sz="2400">
            <a:latin typeface="18 VAG Rounded Thin   55390"/>
          </a:endParaRPr>
        </a:p>
      </dgm:t>
    </dgm:pt>
    <dgm:pt modelId="{BE3486F7-1626-B546-9555-7053983F4079}">
      <dgm:prSet custT="1"/>
      <dgm:spPr/>
      <dgm:t>
        <a:bodyPr/>
        <a:lstStyle/>
        <a:p>
          <a:pPr rtl="0"/>
          <a:r>
            <a:rPr lang="en-US" sz="2400">
              <a:latin typeface="18 VAG Rounded Thin   55390"/>
            </a:rPr>
            <a:t>berkeley</a:t>
          </a:r>
        </a:p>
      </dgm:t>
    </dgm:pt>
    <dgm:pt modelId="{1750ED88-C9D2-0940-BAD5-5B4E63BFAA5C}" type="parTrans" cxnId="{92A225F1-2A0B-774E-9C58-902ECB0F2F22}">
      <dgm:prSet/>
      <dgm:spPr>
        <a:ln w="76200" cap="flat" cmpd="sng" algn="ctr">
          <a:solidFill>
            <a:schemeClr val="accent2">
              <a:hueOff val="0"/>
              <a:satOff val="0"/>
              <a:lumOff val="0"/>
            </a:schemeClr>
          </a:solidFill>
          <a:prstDash val="solid"/>
          <a:round/>
          <a:headEnd type="none" w="med" len="med"/>
          <a:tailEnd type="none" w="med" len="med"/>
        </a:ln>
      </dgm:spPr>
      <dgm:t>
        <a:bodyPr/>
        <a:lstStyle/>
        <a:p>
          <a:endParaRPr lang="en-US" sz="2400">
            <a:ln w="76200" cmpd="sng">
              <a:solidFill>
                <a:srgbClr val="000000"/>
              </a:solidFill>
            </a:ln>
            <a:latin typeface="18 VAG Rounded Thin   55390"/>
          </a:endParaRPr>
        </a:p>
      </dgm:t>
    </dgm:pt>
    <dgm:pt modelId="{A1C8A871-F1F3-1A45-8AEE-B57824AA5D16}" type="sibTrans" cxnId="{92A225F1-2A0B-774E-9C58-902ECB0F2F22}">
      <dgm:prSet/>
      <dgm:spPr/>
      <dgm:t>
        <a:bodyPr/>
        <a:lstStyle/>
        <a:p>
          <a:endParaRPr lang="en-US" sz="2400">
            <a:latin typeface="18 VAG Rounded Thin   55390"/>
          </a:endParaRPr>
        </a:p>
      </dgm:t>
    </dgm:pt>
    <dgm:pt modelId="{791C6786-AC34-3A43-AE9A-7B52BC5B8546}">
      <dgm:prSet custT="1"/>
      <dgm:spPr/>
      <dgm:t>
        <a:bodyPr/>
        <a:lstStyle/>
        <a:p>
          <a:pPr rtl="0"/>
          <a:r>
            <a:rPr lang="en-US" sz="2400">
              <a:latin typeface="18 VAG Rounded Thin   55390"/>
            </a:rPr>
            <a:t>cs</a:t>
          </a:r>
        </a:p>
      </dgm:t>
    </dgm:pt>
    <dgm:pt modelId="{ACFBF17D-6E95-7142-B851-7C4611B11BD9}" type="parTrans" cxnId="{A78D712E-9139-EC4B-8A42-A28D66054C9D}">
      <dgm:prSet/>
      <dgm:spPr>
        <a:ln w="76200" cap="flat" cmpd="sng" algn="ctr">
          <a:solidFill>
            <a:schemeClr val="accent3">
              <a:hueOff val="0"/>
              <a:satOff val="0"/>
              <a:lumOff val="0"/>
            </a:schemeClr>
          </a:solidFill>
          <a:prstDash val="solid"/>
          <a:round/>
          <a:headEnd type="none" w="med" len="med"/>
          <a:tailEnd type="none" w="med" len="med"/>
        </a:ln>
      </dgm:spPr>
      <dgm:t>
        <a:bodyPr/>
        <a:lstStyle/>
        <a:p>
          <a:endParaRPr lang="en-US" sz="2400">
            <a:latin typeface="18 VAG Rounded Thin   55390"/>
          </a:endParaRPr>
        </a:p>
      </dgm:t>
    </dgm:pt>
    <dgm:pt modelId="{FEC71912-E725-9344-BA3D-C95B0A3BCA86}" type="sibTrans" cxnId="{A78D712E-9139-EC4B-8A42-A28D66054C9D}">
      <dgm:prSet/>
      <dgm:spPr/>
      <dgm:t>
        <a:bodyPr/>
        <a:lstStyle/>
        <a:p>
          <a:endParaRPr lang="en-US" sz="2400">
            <a:latin typeface="18 VAG Rounded Thin   55390"/>
          </a:endParaRPr>
        </a:p>
      </dgm:t>
    </dgm:pt>
    <dgm:pt modelId="{8D3A5A4A-88F7-1344-B224-7874B41ECB2D}">
      <dgm:prSet custT="1"/>
      <dgm:spPr/>
      <dgm:t>
        <a:bodyPr/>
        <a:lstStyle/>
        <a:p>
          <a:pPr rtl="0"/>
          <a:r>
            <a:rPr lang="en-US" sz="2400">
              <a:latin typeface="18 VAG Rounded Thin   55390"/>
            </a:rPr>
            <a:t>cs</a:t>
          </a:r>
        </a:p>
      </dgm:t>
    </dgm:pt>
    <dgm:pt modelId="{128443B4-2A5A-624D-AF11-1275ED45686D}" type="parTrans" cxnId="{551E7B7D-4D3D-704D-8360-DF389A9B3854}">
      <dgm:prSet/>
      <dgm:spPr>
        <a:ln w="76200" cap="flat" cmpd="sng" algn="ctr">
          <a:solidFill>
            <a:schemeClr val="accent3">
              <a:hueOff val="0"/>
              <a:satOff val="0"/>
              <a:lumOff val="0"/>
            </a:schemeClr>
          </a:solidFill>
          <a:prstDash val="solid"/>
          <a:round/>
          <a:headEnd type="none" w="med" len="med"/>
          <a:tailEnd type="none" w="med" len="med"/>
        </a:ln>
      </dgm:spPr>
      <dgm:t>
        <a:bodyPr/>
        <a:lstStyle/>
        <a:p>
          <a:endParaRPr lang="en-US" sz="2400">
            <a:latin typeface="18 VAG Rounded Thin   55390"/>
          </a:endParaRPr>
        </a:p>
      </dgm:t>
    </dgm:pt>
    <dgm:pt modelId="{33043E72-2F41-CE47-9EB1-CE8CE06ACA01}" type="sibTrans" cxnId="{551E7B7D-4D3D-704D-8360-DF389A9B3854}">
      <dgm:prSet/>
      <dgm:spPr/>
      <dgm:t>
        <a:bodyPr/>
        <a:lstStyle/>
        <a:p>
          <a:endParaRPr lang="en-US" sz="2400">
            <a:latin typeface="18 VAG Rounded Thin   55390"/>
          </a:endParaRPr>
        </a:p>
      </dgm:t>
    </dgm:pt>
    <dgm:pt modelId="{3FA71581-56A9-9A42-A382-E5B7BAD38A77}">
      <dgm:prSet custT="1"/>
      <dgm:spPr/>
      <dgm:t>
        <a:bodyPr/>
        <a:lstStyle/>
        <a:p>
          <a:pPr rtl="0"/>
          <a:r>
            <a:rPr lang="en-US" sz="2400">
              <a:latin typeface="18 VAG Rounded Thin   55390"/>
            </a:rPr>
            <a:t>ee</a:t>
          </a:r>
        </a:p>
      </dgm:t>
    </dgm:pt>
    <dgm:pt modelId="{F1263D2E-A3FD-944B-A924-698BD75BCB27}" type="parTrans" cxnId="{1A119003-9292-6041-BF7F-14CC7163C303}">
      <dgm:prSet/>
      <dgm:spPr>
        <a:ln w="76200" cap="flat" cmpd="sng" algn="ctr">
          <a:solidFill>
            <a:schemeClr val="accent3">
              <a:hueOff val="0"/>
              <a:satOff val="0"/>
              <a:lumOff val="0"/>
            </a:schemeClr>
          </a:solidFill>
          <a:prstDash val="solid"/>
          <a:round/>
          <a:headEnd type="none" w="med" len="med"/>
          <a:tailEnd type="none" w="med" len="med"/>
        </a:ln>
      </dgm:spPr>
      <dgm:t>
        <a:bodyPr/>
        <a:lstStyle/>
        <a:p>
          <a:endParaRPr lang="en-US" sz="2400">
            <a:latin typeface="18 VAG Rounded Thin   55390"/>
          </a:endParaRPr>
        </a:p>
      </dgm:t>
    </dgm:pt>
    <dgm:pt modelId="{17E4F4A4-9E87-C24A-87F4-46F72C05E71B}" type="sibTrans" cxnId="{1A119003-9292-6041-BF7F-14CC7163C303}">
      <dgm:prSet/>
      <dgm:spPr/>
      <dgm:t>
        <a:bodyPr/>
        <a:lstStyle/>
        <a:p>
          <a:endParaRPr lang="en-US" sz="2400">
            <a:latin typeface="18 VAG Rounded Thin   55390"/>
          </a:endParaRPr>
        </a:p>
      </dgm:t>
    </dgm:pt>
    <dgm:pt modelId="{2E167396-0DA8-5E41-9C42-CA0C2379437A}">
      <dgm:prSet custT="1"/>
      <dgm:spPr/>
      <dgm:t>
        <a:bodyPr/>
        <a:lstStyle/>
        <a:p>
          <a:pPr rtl="0"/>
          <a:r>
            <a:rPr lang="en-US" sz="2400">
              <a:latin typeface="18 VAG Rounded Thin   55390"/>
            </a:rPr>
            <a:t>fuji</a:t>
          </a:r>
        </a:p>
      </dgm:t>
    </dgm:pt>
    <dgm:pt modelId="{359AEC88-55A4-0247-AFE5-E15632068825}" type="parTrans" cxnId="{570B97F6-F321-DA4F-8A3B-2A400A23475C}">
      <dgm:prSet/>
      <dgm:spPr>
        <a:ln w="76200" cap="flat" cmpd="sng" algn="ctr">
          <a:solidFill>
            <a:schemeClr val="accent4">
              <a:hueOff val="0"/>
              <a:satOff val="0"/>
              <a:lumOff val="0"/>
            </a:schemeClr>
          </a:solidFill>
          <a:prstDash val="solid"/>
          <a:round/>
          <a:headEnd type="none" w="med" len="med"/>
          <a:tailEnd type="none" w="med" len="med"/>
        </a:ln>
      </dgm:spPr>
      <dgm:t>
        <a:bodyPr/>
        <a:lstStyle/>
        <a:p>
          <a:endParaRPr lang="en-US" sz="2400">
            <a:latin typeface="18 VAG Rounded Thin   55390"/>
          </a:endParaRPr>
        </a:p>
      </dgm:t>
    </dgm:pt>
    <dgm:pt modelId="{67A31EA8-F89F-1743-941B-1474E677AE2C}" type="sibTrans" cxnId="{570B97F6-F321-DA4F-8A3B-2A400A23475C}">
      <dgm:prSet/>
      <dgm:spPr/>
      <dgm:t>
        <a:bodyPr/>
        <a:lstStyle/>
        <a:p>
          <a:endParaRPr lang="en-US" sz="2400">
            <a:latin typeface="18 VAG Rounded Thin   55390"/>
          </a:endParaRPr>
        </a:p>
      </dgm:t>
    </dgm:pt>
    <dgm:pt modelId="{D0B760A4-C42F-BF4C-8C78-DC0A03F12618}">
      <dgm:prSet custT="1"/>
      <dgm:spPr/>
      <dgm:t>
        <a:bodyPr/>
        <a:lstStyle/>
        <a:p>
          <a:pPr rtl="0"/>
          <a:r>
            <a:rPr lang="en-US" sz="2400">
              <a:latin typeface="18 VAG Rounded Thin   55390"/>
            </a:rPr>
            <a:t>haas</a:t>
          </a:r>
        </a:p>
      </dgm:t>
    </dgm:pt>
    <dgm:pt modelId="{87325B36-8612-2D46-A55C-D0B25FA6F53C}" type="parTrans" cxnId="{872CBBE1-F0CD-1145-B3B5-67AF1DF34DA5}">
      <dgm:prSet/>
      <dgm:spPr>
        <a:ln w="76200" cap="flat" cmpd="sng" algn="ctr">
          <a:solidFill>
            <a:schemeClr val="accent4">
              <a:hueOff val="0"/>
              <a:satOff val="0"/>
              <a:lumOff val="0"/>
            </a:schemeClr>
          </a:solidFill>
          <a:prstDash val="solid"/>
          <a:round/>
          <a:headEnd type="none" w="med" len="med"/>
          <a:tailEnd type="none" w="med" len="med"/>
        </a:ln>
      </dgm:spPr>
      <dgm:t>
        <a:bodyPr/>
        <a:lstStyle/>
        <a:p>
          <a:endParaRPr lang="en-US" sz="2400">
            <a:latin typeface="18 VAG Rounded Thin   55390"/>
          </a:endParaRPr>
        </a:p>
      </dgm:t>
    </dgm:pt>
    <dgm:pt modelId="{D97FB9AC-2F43-4F48-B349-742289E4F588}" type="sibTrans" cxnId="{872CBBE1-F0CD-1145-B3B5-67AF1DF34DA5}">
      <dgm:prSet/>
      <dgm:spPr/>
      <dgm:t>
        <a:bodyPr/>
        <a:lstStyle/>
        <a:p>
          <a:endParaRPr lang="en-US" sz="2400">
            <a:latin typeface="18 VAG Rounded Thin   55390"/>
          </a:endParaRPr>
        </a:p>
      </dgm:t>
    </dgm:pt>
    <dgm:pt modelId="{4A569AE1-EFFE-054C-B715-1FD48306024E}">
      <dgm:prSet custT="1"/>
      <dgm:spPr/>
      <dgm:t>
        <a:bodyPr/>
        <a:lstStyle/>
        <a:p>
          <a:pPr rtl="0"/>
          <a:r>
            <a:rPr lang="en-US" sz="2400">
              <a:latin typeface="18 VAG Rounded Thin   55390"/>
            </a:rPr>
            <a:t>york</a:t>
          </a:r>
        </a:p>
      </dgm:t>
    </dgm:pt>
    <dgm:pt modelId="{97A0D757-E003-E042-A464-C3D616B81662}" type="parTrans" cxnId="{A2934B57-C7BD-3B41-AB26-09A27850C1A1}">
      <dgm:prSet/>
      <dgm:spPr>
        <a:ln w="76200" cap="flat" cmpd="sng" algn="ctr">
          <a:solidFill>
            <a:schemeClr val="accent4">
              <a:hueOff val="0"/>
              <a:satOff val="0"/>
              <a:lumOff val="0"/>
            </a:schemeClr>
          </a:solidFill>
          <a:prstDash val="solid"/>
          <a:round/>
          <a:headEnd type="none" w="med" len="med"/>
          <a:tailEnd type="none" w="med" len="med"/>
        </a:ln>
      </dgm:spPr>
      <dgm:t>
        <a:bodyPr/>
        <a:lstStyle/>
        <a:p>
          <a:endParaRPr lang="en-US" sz="2400">
            <a:latin typeface="18 VAG Rounded Thin   55390"/>
          </a:endParaRPr>
        </a:p>
      </dgm:t>
    </dgm:pt>
    <dgm:pt modelId="{6DFE9EB3-0C7D-A44D-8B39-552831F3618A}" type="sibTrans" cxnId="{A2934B57-C7BD-3B41-AB26-09A27850C1A1}">
      <dgm:prSet/>
      <dgm:spPr/>
      <dgm:t>
        <a:bodyPr/>
        <a:lstStyle/>
        <a:p>
          <a:endParaRPr lang="en-US" sz="2400">
            <a:latin typeface="18 VAG Rounded Thin   55390"/>
          </a:endParaRPr>
        </a:p>
      </dgm:t>
    </dgm:pt>
    <dgm:pt modelId="{BA95C666-152B-5B40-906B-C92CF3A1B616}" type="pres">
      <dgm:prSet presAssocID="{9F55F310-1C31-C041-BDE5-3D3D0B2D0659}" presName="mainComposite" presStyleCnt="0">
        <dgm:presLayoutVars>
          <dgm:chPref val="1"/>
          <dgm:dir/>
          <dgm:animOne val="branch"/>
          <dgm:animLvl val="lvl"/>
          <dgm:resizeHandles val="exact"/>
        </dgm:presLayoutVars>
      </dgm:prSet>
      <dgm:spPr/>
      <dgm:t>
        <a:bodyPr/>
        <a:lstStyle/>
        <a:p>
          <a:endParaRPr lang="en-US"/>
        </a:p>
      </dgm:t>
    </dgm:pt>
    <dgm:pt modelId="{06F1EBC4-28B9-6543-A0D3-4C78181A5CFF}" type="pres">
      <dgm:prSet presAssocID="{9F55F310-1C31-C041-BDE5-3D3D0B2D0659}" presName="hierFlow" presStyleCnt="0"/>
      <dgm:spPr/>
      <dgm:t>
        <a:bodyPr/>
        <a:lstStyle/>
        <a:p>
          <a:endParaRPr lang="en-US"/>
        </a:p>
      </dgm:t>
    </dgm:pt>
    <dgm:pt modelId="{3DEAA2B5-7A3A-964E-9F45-116241AE58AD}" type="pres">
      <dgm:prSet presAssocID="{9F55F310-1C31-C041-BDE5-3D3D0B2D0659}" presName="hierChild1" presStyleCnt="0">
        <dgm:presLayoutVars>
          <dgm:chPref val="1"/>
          <dgm:animOne val="branch"/>
          <dgm:animLvl val="lvl"/>
        </dgm:presLayoutVars>
      </dgm:prSet>
      <dgm:spPr/>
      <dgm:t>
        <a:bodyPr/>
        <a:lstStyle/>
        <a:p>
          <a:endParaRPr lang="en-US"/>
        </a:p>
      </dgm:t>
    </dgm:pt>
    <dgm:pt modelId="{12E5299E-1557-4241-A430-CAC9A04C9168}" type="pres">
      <dgm:prSet presAssocID="{80F29FDC-EBDE-9A47-8310-10819CC787BC}" presName="Name14" presStyleCnt="0"/>
      <dgm:spPr/>
      <dgm:t>
        <a:bodyPr/>
        <a:lstStyle/>
        <a:p>
          <a:endParaRPr lang="en-US"/>
        </a:p>
      </dgm:t>
    </dgm:pt>
    <dgm:pt modelId="{77A4B6B0-22A2-B947-A9C4-A51505F9F2BA}" type="pres">
      <dgm:prSet presAssocID="{80F29FDC-EBDE-9A47-8310-10819CC787BC}" presName="level1Shape" presStyleLbl="node0" presStyleIdx="0" presStyleCnt="1" custScaleX="120297">
        <dgm:presLayoutVars>
          <dgm:chPref val="3"/>
        </dgm:presLayoutVars>
      </dgm:prSet>
      <dgm:spPr/>
      <dgm:t>
        <a:bodyPr/>
        <a:lstStyle/>
        <a:p>
          <a:endParaRPr lang="en-US"/>
        </a:p>
      </dgm:t>
    </dgm:pt>
    <dgm:pt modelId="{E19002B6-EB84-6D43-86A7-12BBF89509E3}" type="pres">
      <dgm:prSet presAssocID="{80F29FDC-EBDE-9A47-8310-10819CC787BC}" presName="hierChild2" presStyleCnt="0"/>
      <dgm:spPr/>
      <dgm:t>
        <a:bodyPr/>
        <a:lstStyle/>
        <a:p>
          <a:endParaRPr lang="en-US"/>
        </a:p>
      </dgm:t>
    </dgm:pt>
    <dgm:pt modelId="{0B87D434-5201-6F43-878E-4963A89382BD}" type="pres">
      <dgm:prSet presAssocID="{B599E8E7-FA93-1245-B08B-9D4FDA2FE842}" presName="Name19" presStyleLbl="parChTrans1D2" presStyleIdx="0" presStyleCnt="2"/>
      <dgm:spPr/>
      <dgm:t>
        <a:bodyPr/>
        <a:lstStyle/>
        <a:p>
          <a:endParaRPr lang="en-US"/>
        </a:p>
      </dgm:t>
    </dgm:pt>
    <dgm:pt modelId="{64600398-6D4D-9242-B0F6-8F64FC99EE2F}" type="pres">
      <dgm:prSet presAssocID="{5D931492-D402-A145-936F-F57000F49734}" presName="Name21" presStyleCnt="0"/>
      <dgm:spPr/>
      <dgm:t>
        <a:bodyPr/>
        <a:lstStyle/>
        <a:p>
          <a:endParaRPr lang="en-US"/>
        </a:p>
      </dgm:t>
    </dgm:pt>
    <dgm:pt modelId="{2F9D8595-F041-7444-9691-243476858B3F}" type="pres">
      <dgm:prSet presAssocID="{5D931492-D402-A145-936F-F57000F49734}" presName="level2Shape" presStyleLbl="node2" presStyleIdx="0" presStyleCnt="2" custScaleX="194706"/>
      <dgm:spPr/>
      <dgm:t>
        <a:bodyPr/>
        <a:lstStyle/>
        <a:p>
          <a:endParaRPr lang="en-US"/>
        </a:p>
      </dgm:t>
    </dgm:pt>
    <dgm:pt modelId="{05EE0BB1-CBD4-D047-BE96-5AA88533B1FF}" type="pres">
      <dgm:prSet presAssocID="{5D931492-D402-A145-936F-F57000F49734}" presName="hierChild3" presStyleCnt="0"/>
      <dgm:spPr/>
      <dgm:t>
        <a:bodyPr/>
        <a:lstStyle/>
        <a:p>
          <a:endParaRPr lang="en-US"/>
        </a:p>
      </dgm:t>
    </dgm:pt>
    <dgm:pt modelId="{FF736459-3388-8D4C-A445-B76FE6F02767}" type="pres">
      <dgm:prSet presAssocID="{ACFBF17D-6E95-7142-B851-7C4611B11BD9}" presName="Name19" presStyleLbl="parChTrans1D3" presStyleIdx="0" presStyleCnt="3"/>
      <dgm:spPr/>
      <dgm:t>
        <a:bodyPr/>
        <a:lstStyle/>
        <a:p>
          <a:endParaRPr lang="en-US"/>
        </a:p>
      </dgm:t>
    </dgm:pt>
    <dgm:pt modelId="{610BD81A-4246-934F-B01A-DC30783805E7}" type="pres">
      <dgm:prSet presAssocID="{791C6786-AC34-3A43-AE9A-7B52BC5B8546}" presName="Name21" presStyleCnt="0"/>
      <dgm:spPr/>
      <dgm:t>
        <a:bodyPr/>
        <a:lstStyle/>
        <a:p>
          <a:endParaRPr lang="en-US"/>
        </a:p>
      </dgm:t>
    </dgm:pt>
    <dgm:pt modelId="{1F8B7DEE-2BC1-9F40-B6CF-F7946AA2A659}" type="pres">
      <dgm:prSet presAssocID="{791C6786-AC34-3A43-AE9A-7B52BC5B8546}" presName="level2Shape" presStyleLbl="node3" presStyleIdx="0" presStyleCnt="3"/>
      <dgm:spPr/>
      <dgm:t>
        <a:bodyPr/>
        <a:lstStyle/>
        <a:p>
          <a:endParaRPr lang="en-US"/>
        </a:p>
      </dgm:t>
    </dgm:pt>
    <dgm:pt modelId="{AF1D0801-D513-2349-A8B7-8BF1F2AB546E}" type="pres">
      <dgm:prSet presAssocID="{791C6786-AC34-3A43-AE9A-7B52BC5B8546}" presName="hierChild3" presStyleCnt="0"/>
      <dgm:spPr/>
      <dgm:t>
        <a:bodyPr/>
        <a:lstStyle/>
        <a:p>
          <a:endParaRPr lang="en-US"/>
        </a:p>
      </dgm:t>
    </dgm:pt>
    <dgm:pt modelId="{D603C93B-5821-1045-889B-F291FA66A06E}" type="pres">
      <dgm:prSet presAssocID="{1750ED88-C9D2-0940-BAD5-5B4E63BFAA5C}" presName="Name19" presStyleLbl="parChTrans1D2" presStyleIdx="1" presStyleCnt="2"/>
      <dgm:spPr/>
      <dgm:t>
        <a:bodyPr/>
        <a:lstStyle/>
        <a:p>
          <a:endParaRPr lang="en-US"/>
        </a:p>
      </dgm:t>
    </dgm:pt>
    <dgm:pt modelId="{AC1570B7-DF1F-7048-8A0F-C6A3FD27D6D0}" type="pres">
      <dgm:prSet presAssocID="{BE3486F7-1626-B546-9555-7053983F4079}" presName="Name21" presStyleCnt="0"/>
      <dgm:spPr/>
      <dgm:t>
        <a:bodyPr/>
        <a:lstStyle/>
        <a:p>
          <a:endParaRPr lang="en-US"/>
        </a:p>
      </dgm:t>
    </dgm:pt>
    <dgm:pt modelId="{660E26A7-4F5C-1142-8833-7829015BCE25}" type="pres">
      <dgm:prSet presAssocID="{BE3486F7-1626-B546-9555-7053983F4079}" presName="level2Shape" presStyleLbl="node2" presStyleIdx="1" presStyleCnt="2" custScaleX="221372"/>
      <dgm:spPr/>
      <dgm:t>
        <a:bodyPr/>
        <a:lstStyle/>
        <a:p>
          <a:endParaRPr lang="en-US"/>
        </a:p>
      </dgm:t>
    </dgm:pt>
    <dgm:pt modelId="{486505D9-CE4C-4040-801A-39F7DE7CB6AD}" type="pres">
      <dgm:prSet presAssocID="{BE3486F7-1626-B546-9555-7053983F4079}" presName="hierChild3" presStyleCnt="0"/>
      <dgm:spPr/>
      <dgm:t>
        <a:bodyPr/>
        <a:lstStyle/>
        <a:p>
          <a:endParaRPr lang="en-US"/>
        </a:p>
      </dgm:t>
    </dgm:pt>
    <dgm:pt modelId="{283E0107-8C49-9040-8146-6C384A233627}" type="pres">
      <dgm:prSet presAssocID="{128443B4-2A5A-624D-AF11-1275ED45686D}" presName="Name19" presStyleLbl="parChTrans1D3" presStyleIdx="1" presStyleCnt="3"/>
      <dgm:spPr/>
      <dgm:t>
        <a:bodyPr/>
        <a:lstStyle/>
        <a:p>
          <a:endParaRPr lang="en-US"/>
        </a:p>
      </dgm:t>
    </dgm:pt>
    <dgm:pt modelId="{7A4679DA-A0E4-2E42-9A40-3376B05BFAF5}" type="pres">
      <dgm:prSet presAssocID="{8D3A5A4A-88F7-1344-B224-7874B41ECB2D}" presName="Name21" presStyleCnt="0"/>
      <dgm:spPr/>
      <dgm:t>
        <a:bodyPr/>
        <a:lstStyle/>
        <a:p>
          <a:endParaRPr lang="en-US"/>
        </a:p>
      </dgm:t>
    </dgm:pt>
    <dgm:pt modelId="{C12345BD-A6FC-F841-B06D-A793C47F55BB}" type="pres">
      <dgm:prSet presAssocID="{8D3A5A4A-88F7-1344-B224-7874B41ECB2D}" presName="level2Shape" presStyleLbl="node3" presStyleIdx="1" presStyleCnt="3" custScaleX="104869"/>
      <dgm:spPr/>
      <dgm:t>
        <a:bodyPr/>
        <a:lstStyle/>
        <a:p>
          <a:endParaRPr lang="en-US"/>
        </a:p>
      </dgm:t>
    </dgm:pt>
    <dgm:pt modelId="{A99FC201-FC69-2945-B9FA-5022478A0479}" type="pres">
      <dgm:prSet presAssocID="{8D3A5A4A-88F7-1344-B224-7874B41ECB2D}" presName="hierChild3" presStyleCnt="0"/>
      <dgm:spPr/>
      <dgm:t>
        <a:bodyPr/>
        <a:lstStyle/>
        <a:p>
          <a:endParaRPr lang="en-US"/>
        </a:p>
      </dgm:t>
    </dgm:pt>
    <dgm:pt modelId="{C69D2103-9307-8640-BCDB-9ACDE26A3443}" type="pres">
      <dgm:prSet presAssocID="{359AEC88-55A4-0247-AFE5-E15632068825}" presName="Name19" presStyleLbl="parChTrans1D4" presStyleIdx="0" presStyleCnt="3"/>
      <dgm:spPr/>
      <dgm:t>
        <a:bodyPr/>
        <a:lstStyle/>
        <a:p>
          <a:endParaRPr lang="en-US"/>
        </a:p>
      </dgm:t>
    </dgm:pt>
    <dgm:pt modelId="{AE4AD3BF-6ABE-4942-863C-3FDC9125D586}" type="pres">
      <dgm:prSet presAssocID="{2E167396-0DA8-5E41-9C42-CA0C2379437A}" presName="Name21" presStyleCnt="0"/>
      <dgm:spPr/>
      <dgm:t>
        <a:bodyPr/>
        <a:lstStyle/>
        <a:p>
          <a:endParaRPr lang="en-US"/>
        </a:p>
      </dgm:t>
    </dgm:pt>
    <dgm:pt modelId="{FEDB3AF1-AB7F-1D40-A088-7EFC1872E4EE}" type="pres">
      <dgm:prSet presAssocID="{2E167396-0DA8-5E41-9C42-CA0C2379437A}" presName="level2Shape" presStyleLbl="node4" presStyleIdx="0" presStyleCnt="3"/>
      <dgm:spPr/>
      <dgm:t>
        <a:bodyPr/>
        <a:lstStyle/>
        <a:p>
          <a:endParaRPr lang="en-US"/>
        </a:p>
      </dgm:t>
    </dgm:pt>
    <dgm:pt modelId="{8DACCD04-1CC0-B44B-BE6A-5687F4706F30}" type="pres">
      <dgm:prSet presAssocID="{2E167396-0DA8-5E41-9C42-CA0C2379437A}" presName="hierChild3" presStyleCnt="0"/>
      <dgm:spPr/>
      <dgm:t>
        <a:bodyPr/>
        <a:lstStyle/>
        <a:p>
          <a:endParaRPr lang="en-US"/>
        </a:p>
      </dgm:t>
    </dgm:pt>
    <dgm:pt modelId="{063A42BA-CCA5-B340-A65F-4A0AFEF4FF05}" type="pres">
      <dgm:prSet presAssocID="{87325B36-8612-2D46-A55C-D0B25FA6F53C}" presName="Name19" presStyleLbl="parChTrans1D4" presStyleIdx="1" presStyleCnt="3"/>
      <dgm:spPr/>
      <dgm:t>
        <a:bodyPr/>
        <a:lstStyle/>
        <a:p>
          <a:endParaRPr lang="en-US"/>
        </a:p>
      </dgm:t>
    </dgm:pt>
    <dgm:pt modelId="{3EF1AEB5-C1F4-CE40-A864-0A07A5480D9E}" type="pres">
      <dgm:prSet presAssocID="{D0B760A4-C42F-BF4C-8C78-DC0A03F12618}" presName="Name21" presStyleCnt="0"/>
      <dgm:spPr/>
      <dgm:t>
        <a:bodyPr/>
        <a:lstStyle/>
        <a:p>
          <a:endParaRPr lang="en-US"/>
        </a:p>
      </dgm:t>
    </dgm:pt>
    <dgm:pt modelId="{AA4214B8-4B64-2C4C-BF49-FFDF04639FA9}" type="pres">
      <dgm:prSet presAssocID="{D0B760A4-C42F-BF4C-8C78-DC0A03F12618}" presName="level2Shape" presStyleLbl="node4" presStyleIdx="1" presStyleCnt="3" custScaleX="117122"/>
      <dgm:spPr/>
      <dgm:t>
        <a:bodyPr/>
        <a:lstStyle/>
        <a:p>
          <a:endParaRPr lang="en-US"/>
        </a:p>
      </dgm:t>
    </dgm:pt>
    <dgm:pt modelId="{D5202517-B43A-F545-85D0-527F8CCF76BE}" type="pres">
      <dgm:prSet presAssocID="{D0B760A4-C42F-BF4C-8C78-DC0A03F12618}" presName="hierChild3" presStyleCnt="0"/>
      <dgm:spPr/>
      <dgm:t>
        <a:bodyPr/>
        <a:lstStyle/>
        <a:p>
          <a:endParaRPr lang="en-US"/>
        </a:p>
      </dgm:t>
    </dgm:pt>
    <dgm:pt modelId="{922095F9-E10F-A446-89D6-E39B6C397EF2}" type="pres">
      <dgm:prSet presAssocID="{97A0D757-E003-E042-A464-C3D616B81662}" presName="Name19" presStyleLbl="parChTrans1D4" presStyleIdx="2" presStyleCnt="3"/>
      <dgm:spPr/>
      <dgm:t>
        <a:bodyPr/>
        <a:lstStyle/>
        <a:p>
          <a:endParaRPr lang="en-US"/>
        </a:p>
      </dgm:t>
    </dgm:pt>
    <dgm:pt modelId="{E275F4D7-841F-EA45-B34F-163AB4FB023C}" type="pres">
      <dgm:prSet presAssocID="{4A569AE1-EFFE-054C-B715-1FD48306024E}" presName="Name21" presStyleCnt="0"/>
      <dgm:spPr/>
      <dgm:t>
        <a:bodyPr/>
        <a:lstStyle/>
        <a:p>
          <a:endParaRPr lang="en-US"/>
        </a:p>
      </dgm:t>
    </dgm:pt>
    <dgm:pt modelId="{80EDC130-DE20-5144-9203-52AB2162721F}" type="pres">
      <dgm:prSet presAssocID="{4A569AE1-EFFE-054C-B715-1FD48306024E}" presName="level2Shape" presStyleLbl="node4" presStyleIdx="2" presStyleCnt="3"/>
      <dgm:spPr/>
      <dgm:t>
        <a:bodyPr/>
        <a:lstStyle/>
        <a:p>
          <a:endParaRPr lang="en-US"/>
        </a:p>
      </dgm:t>
    </dgm:pt>
    <dgm:pt modelId="{7400DBE8-6F8D-0D43-857A-B454D66FAB53}" type="pres">
      <dgm:prSet presAssocID="{4A569AE1-EFFE-054C-B715-1FD48306024E}" presName="hierChild3" presStyleCnt="0"/>
      <dgm:spPr/>
      <dgm:t>
        <a:bodyPr/>
        <a:lstStyle/>
        <a:p>
          <a:endParaRPr lang="en-US"/>
        </a:p>
      </dgm:t>
    </dgm:pt>
    <dgm:pt modelId="{BCDA8124-0DC4-F94C-8AE7-CD4A6FA65E9A}" type="pres">
      <dgm:prSet presAssocID="{F1263D2E-A3FD-944B-A924-698BD75BCB27}" presName="Name19" presStyleLbl="parChTrans1D3" presStyleIdx="2" presStyleCnt="3"/>
      <dgm:spPr/>
      <dgm:t>
        <a:bodyPr/>
        <a:lstStyle/>
        <a:p>
          <a:endParaRPr lang="en-US"/>
        </a:p>
      </dgm:t>
    </dgm:pt>
    <dgm:pt modelId="{053EC4D5-FAC3-B34E-946F-8C4DDF391AF7}" type="pres">
      <dgm:prSet presAssocID="{3FA71581-56A9-9A42-A382-E5B7BAD38A77}" presName="Name21" presStyleCnt="0"/>
      <dgm:spPr/>
      <dgm:t>
        <a:bodyPr/>
        <a:lstStyle/>
        <a:p>
          <a:endParaRPr lang="en-US"/>
        </a:p>
      </dgm:t>
    </dgm:pt>
    <dgm:pt modelId="{D5E958E7-23B1-AC4F-A85C-D547D44A9848}" type="pres">
      <dgm:prSet presAssocID="{3FA71581-56A9-9A42-A382-E5B7BAD38A77}" presName="level2Shape" presStyleLbl="node3" presStyleIdx="2" presStyleCnt="3"/>
      <dgm:spPr/>
      <dgm:t>
        <a:bodyPr/>
        <a:lstStyle/>
        <a:p>
          <a:endParaRPr lang="en-US"/>
        </a:p>
      </dgm:t>
    </dgm:pt>
    <dgm:pt modelId="{9A726B8D-9D34-1047-A498-7584DD6BAF4F}" type="pres">
      <dgm:prSet presAssocID="{3FA71581-56A9-9A42-A382-E5B7BAD38A77}" presName="hierChild3" presStyleCnt="0"/>
      <dgm:spPr/>
      <dgm:t>
        <a:bodyPr/>
        <a:lstStyle/>
        <a:p>
          <a:endParaRPr lang="en-US"/>
        </a:p>
      </dgm:t>
    </dgm:pt>
    <dgm:pt modelId="{F20BD184-F819-DD4F-9845-9826E91DE363}" type="pres">
      <dgm:prSet presAssocID="{9F55F310-1C31-C041-BDE5-3D3D0B2D0659}" presName="bgShapesFlow" presStyleCnt="0"/>
      <dgm:spPr/>
      <dgm:t>
        <a:bodyPr/>
        <a:lstStyle/>
        <a:p>
          <a:endParaRPr lang="en-US"/>
        </a:p>
      </dgm:t>
    </dgm:pt>
  </dgm:ptLst>
  <dgm:cxnLst>
    <dgm:cxn modelId="{C6DACD32-AD9E-2441-88FA-FBF562868A84}" type="presOf" srcId="{3FA71581-56A9-9A42-A382-E5B7BAD38A77}" destId="{D5E958E7-23B1-AC4F-A85C-D547D44A9848}" srcOrd="0" destOrd="0" presId="urn:microsoft.com/office/officeart/2005/8/layout/hierarchy6"/>
    <dgm:cxn modelId="{BF60C995-F2A9-E847-AD77-863DDF366E70}" type="presOf" srcId="{128443B4-2A5A-624D-AF11-1275ED45686D}" destId="{283E0107-8C49-9040-8146-6C384A233627}" srcOrd="0" destOrd="0" presId="urn:microsoft.com/office/officeart/2005/8/layout/hierarchy6"/>
    <dgm:cxn modelId="{A2934B57-C7BD-3B41-AB26-09A27850C1A1}" srcId="{8D3A5A4A-88F7-1344-B224-7874B41ECB2D}" destId="{4A569AE1-EFFE-054C-B715-1FD48306024E}" srcOrd="2" destOrd="0" parTransId="{97A0D757-E003-E042-A464-C3D616B81662}" sibTransId="{6DFE9EB3-0C7D-A44D-8B39-552831F3618A}"/>
    <dgm:cxn modelId="{CF1E0FAB-FCA5-164D-8734-04ABAFCCBB9A}" srcId="{80F29FDC-EBDE-9A47-8310-10819CC787BC}" destId="{5D931492-D402-A145-936F-F57000F49734}" srcOrd="0" destOrd="0" parTransId="{B599E8E7-FA93-1245-B08B-9D4FDA2FE842}" sibTransId="{B4CEAD6C-8D45-8748-88F4-A04012FBEEFA}"/>
    <dgm:cxn modelId="{204DFA45-ED09-C84C-97DE-B9A5A79B0956}" type="presOf" srcId="{2E167396-0DA8-5E41-9C42-CA0C2379437A}" destId="{FEDB3AF1-AB7F-1D40-A088-7EFC1872E4EE}" srcOrd="0" destOrd="0" presId="urn:microsoft.com/office/officeart/2005/8/layout/hierarchy6"/>
    <dgm:cxn modelId="{551E7B7D-4D3D-704D-8360-DF389A9B3854}" srcId="{BE3486F7-1626-B546-9555-7053983F4079}" destId="{8D3A5A4A-88F7-1344-B224-7874B41ECB2D}" srcOrd="0" destOrd="0" parTransId="{128443B4-2A5A-624D-AF11-1275ED45686D}" sibTransId="{33043E72-2F41-CE47-9EB1-CE8CE06ACA01}"/>
    <dgm:cxn modelId="{7BCA88FF-A508-2844-A735-1BEE65A57754}" type="presOf" srcId="{80F29FDC-EBDE-9A47-8310-10819CC787BC}" destId="{77A4B6B0-22A2-B947-A9C4-A51505F9F2BA}" srcOrd="0" destOrd="0" presId="urn:microsoft.com/office/officeart/2005/8/layout/hierarchy6"/>
    <dgm:cxn modelId="{53381816-3AE7-BF4B-A265-8779C4F3342D}" type="presOf" srcId="{B599E8E7-FA93-1245-B08B-9D4FDA2FE842}" destId="{0B87D434-5201-6F43-878E-4963A89382BD}" srcOrd="0" destOrd="0" presId="urn:microsoft.com/office/officeart/2005/8/layout/hierarchy6"/>
    <dgm:cxn modelId="{570B97F6-F321-DA4F-8A3B-2A400A23475C}" srcId="{8D3A5A4A-88F7-1344-B224-7874B41ECB2D}" destId="{2E167396-0DA8-5E41-9C42-CA0C2379437A}" srcOrd="0" destOrd="0" parTransId="{359AEC88-55A4-0247-AFE5-E15632068825}" sibTransId="{67A31EA8-F89F-1743-941B-1474E677AE2C}"/>
    <dgm:cxn modelId="{A32535BA-E36C-A74A-A3AB-6786C2C98F20}" type="presOf" srcId="{87325B36-8612-2D46-A55C-D0B25FA6F53C}" destId="{063A42BA-CCA5-B340-A65F-4A0AFEF4FF05}" srcOrd="0" destOrd="0" presId="urn:microsoft.com/office/officeart/2005/8/layout/hierarchy6"/>
    <dgm:cxn modelId="{92A225F1-2A0B-774E-9C58-902ECB0F2F22}" srcId="{80F29FDC-EBDE-9A47-8310-10819CC787BC}" destId="{BE3486F7-1626-B546-9555-7053983F4079}" srcOrd="1" destOrd="0" parTransId="{1750ED88-C9D2-0940-BAD5-5B4E63BFAA5C}" sibTransId="{A1C8A871-F1F3-1A45-8AEE-B57824AA5D16}"/>
    <dgm:cxn modelId="{E03BC86A-FF25-B146-8C16-7CA4DAA082AF}" type="presOf" srcId="{97A0D757-E003-E042-A464-C3D616B81662}" destId="{922095F9-E10F-A446-89D6-E39B6C397EF2}" srcOrd="0" destOrd="0" presId="urn:microsoft.com/office/officeart/2005/8/layout/hierarchy6"/>
    <dgm:cxn modelId="{7C1D41AD-358D-9449-8A03-62A94C674FC2}" type="presOf" srcId="{8D3A5A4A-88F7-1344-B224-7874B41ECB2D}" destId="{C12345BD-A6FC-F841-B06D-A793C47F55BB}" srcOrd="0" destOrd="0" presId="urn:microsoft.com/office/officeart/2005/8/layout/hierarchy6"/>
    <dgm:cxn modelId="{A78D712E-9139-EC4B-8A42-A28D66054C9D}" srcId="{5D931492-D402-A145-936F-F57000F49734}" destId="{791C6786-AC34-3A43-AE9A-7B52BC5B8546}" srcOrd="0" destOrd="0" parTransId="{ACFBF17D-6E95-7142-B851-7C4611B11BD9}" sibTransId="{FEC71912-E725-9344-BA3D-C95B0A3BCA86}"/>
    <dgm:cxn modelId="{5ECB84DA-989F-6C47-87AA-021F75832198}" type="presOf" srcId="{1750ED88-C9D2-0940-BAD5-5B4E63BFAA5C}" destId="{D603C93B-5821-1045-889B-F291FA66A06E}" srcOrd="0" destOrd="0" presId="urn:microsoft.com/office/officeart/2005/8/layout/hierarchy6"/>
    <dgm:cxn modelId="{47E6F1A8-DDFD-F044-8E49-88657171946E}" type="presOf" srcId="{ACFBF17D-6E95-7142-B851-7C4611B11BD9}" destId="{FF736459-3388-8D4C-A445-B76FE6F02767}" srcOrd="0" destOrd="0" presId="urn:microsoft.com/office/officeart/2005/8/layout/hierarchy6"/>
    <dgm:cxn modelId="{17D39096-A655-774D-A84D-713B24A03712}" type="presOf" srcId="{791C6786-AC34-3A43-AE9A-7B52BC5B8546}" destId="{1F8B7DEE-2BC1-9F40-B6CF-F7946AA2A659}" srcOrd="0" destOrd="0" presId="urn:microsoft.com/office/officeart/2005/8/layout/hierarchy6"/>
    <dgm:cxn modelId="{0F6599EC-A70E-7148-8BB7-A5B0DCE9DBD7}" type="presOf" srcId="{D0B760A4-C42F-BF4C-8C78-DC0A03F12618}" destId="{AA4214B8-4B64-2C4C-BF49-FFDF04639FA9}" srcOrd="0" destOrd="0" presId="urn:microsoft.com/office/officeart/2005/8/layout/hierarchy6"/>
    <dgm:cxn modelId="{4AF7FF41-9E29-2E41-BD97-0DFB17934FB3}" type="presOf" srcId="{4A569AE1-EFFE-054C-B715-1FD48306024E}" destId="{80EDC130-DE20-5144-9203-52AB2162721F}" srcOrd="0" destOrd="0" presId="urn:microsoft.com/office/officeart/2005/8/layout/hierarchy6"/>
    <dgm:cxn modelId="{21EDF9D5-4254-324E-AF4D-AE2577F4F654}" type="presOf" srcId="{F1263D2E-A3FD-944B-A924-698BD75BCB27}" destId="{BCDA8124-0DC4-F94C-8AE7-CD4A6FA65E9A}" srcOrd="0" destOrd="0" presId="urn:microsoft.com/office/officeart/2005/8/layout/hierarchy6"/>
    <dgm:cxn modelId="{1A119003-9292-6041-BF7F-14CC7163C303}" srcId="{BE3486F7-1626-B546-9555-7053983F4079}" destId="{3FA71581-56A9-9A42-A382-E5B7BAD38A77}" srcOrd="1" destOrd="0" parTransId="{F1263D2E-A3FD-944B-A924-698BD75BCB27}" sibTransId="{17E4F4A4-9E87-C24A-87F4-46F72C05E71B}"/>
    <dgm:cxn modelId="{DCB8B6AF-A80C-C340-88C5-1CB12B30E75A}" type="presOf" srcId="{5D931492-D402-A145-936F-F57000F49734}" destId="{2F9D8595-F041-7444-9691-243476858B3F}" srcOrd="0" destOrd="0" presId="urn:microsoft.com/office/officeart/2005/8/layout/hierarchy6"/>
    <dgm:cxn modelId="{747DE559-C784-3C47-BFCD-052FE84AC202}" type="presOf" srcId="{9F55F310-1C31-C041-BDE5-3D3D0B2D0659}" destId="{BA95C666-152B-5B40-906B-C92CF3A1B616}" srcOrd="0" destOrd="0" presId="urn:microsoft.com/office/officeart/2005/8/layout/hierarchy6"/>
    <dgm:cxn modelId="{A1037A1F-E686-D544-8252-DA476054008C}" type="presOf" srcId="{359AEC88-55A4-0247-AFE5-E15632068825}" destId="{C69D2103-9307-8640-BCDB-9ACDE26A3443}" srcOrd="0" destOrd="0" presId="urn:microsoft.com/office/officeart/2005/8/layout/hierarchy6"/>
    <dgm:cxn modelId="{872CBBE1-F0CD-1145-B3B5-67AF1DF34DA5}" srcId="{8D3A5A4A-88F7-1344-B224-7874B41ECB2D}" destId="{D0B760A4-C42F-BF4C-8C78-DC0A03F12618}" srcOrd="1" destOrd="0" parTransId="{87325B36-8612-2D46-A55C-D0B25FA6F53C}" sibTransId="{D97FB9AC-2F43-4F48-B349-742289E4F588}"/>
    <dgm:cxn modelId="{E8BA6053-532C-5540-8973-702940A54521}" type="presOf" srcId="{BE3486F7-1626-B546-9555-7053983F4079}" destId="{660E26A7-4F5C-1142-8833-7829015BCE25}" srcOrd="0" destOrd="0" presId="urn:microsoft.com/office/officeart/2005/8/layout/hierarchy6"/>
    <dgm:cxn modelId="{D10CFA04-C878-1D4B-87C2-A27BE2619A7E}" srcId="{9F55F310-1C31-C041-BDE5-3D3D0B2D0659}" destId="{80F29FDC-EBDE-9A47-8310-10819CC787BC}" srcOrd="0" destOrd="0" parTransId="{8BE31306-31D3-8F48-AC90-29E9F5102765}" sibTransId="{7B91AC05-4120-4043-A095-52CA5D3B1C5B}"/>
    <dgm:cxn modelId="{5636A329-40D3-1B44-B48D-3BDCFEE16BB4}" type="presParOf" srcId="{BA95C666-152B-5B40-906B-C92CF3A1B616}" destId="{06F1EBC4-28B9-6543-A0D3-4C78181A5CFF}" srcOrd="0" destOrd="0" presId="urn:microsoft.com/office/officeart/2005/8/layout/hierarchy6"/>
    <dgm:cxn modelId="{56B6949C-C8BF-FF44-B22C-CD5C0FEE6E8B}" type="presParOf" srcId="{06F1EBC4-28B9-6543-A0D3-4C78181A5CFF}" destId="{3DEAA2B5-7A3A-964E-9F45-116241AE58AD}" srcOrd="0" destOrd="0" presId="urn:microsoft.com/office/officeart/2005/8/layout/hierarchy6"/>
    <dgm:cxn modelId="{796BF339-05C3-B24B-909F-FB4205348307}" type="presParOf" srcId="{3DEAA2B5-7A3A-964E-9F45-116241AE58AD}" destId="{12E5299E-1557-4241-A430-CAC9A04C9168}" srcOrd="0" destOrd="0" presId="urn:microsoft.com/office/officeart/2005/8/layout/hierarchy6"/>
    <dgm:cxn modelId="{1434C7D5-2FB0-1C4B-A495-599407178C2C}" type="presParOf" srcId="{12E5299E-1557-4241-A430-CAC9A04C9168}" destId="{77A4B6B0-22A2-B947-A9C4-A51505F9F2BA}" srcOrd="0" destOrd="0" presId="urn:microsoft.com/office/officeart/2005/8/layout/hierarchy6"/>
    <dgm:cxn modelId="{0F70F0D6-48B4-7246-B8F8-67CE19E8D4AC}" type="presParOf" srcId="{12E5299E-1557-4241-A430-CAC9A04C9168}" destId="{E19002B6-EB84-6D43-86A7-12BBF89509E3}" srcOrd="1" destOrd="0" presId="urn:microsoft.com/office/officeart/2005/8/layout/hierarchy6"/>
    <dgm:cxn modelId="{6F0B355D-3F3F-264C-8B23-D70BB56D3BC3}" type="presParOf" srcId="{E19002B6-EB84-6D43-86A7-12BBF89509E3}" destId="{0B87D434-5201-6F43-878E-4963A89382BD}" srcOrd="0" destOrd="0" presId="urn:microsoft.com/office/officeart/2005/8/layout/hierarchy6"/>
    <dgm:cxn modelId="{5767EA41-5280-3B49-B2E7-6D16BB802CF0}" type="presParOf" srcId="{E19002B6-EB84-6D43-86A7-12BBF89509E3}" destId="{64600398-6D4D-9242-B0F6-8F64FC99EE2F}" srcOrd="1" destOrd="0" presId="urn:microsoft.com/office/officeart/2005/8/layout/hierarchy6"/>
    <dgm:cxn modelId="{112E74B2-77BD-2F4E-A2C3-8D90138C5447}" type="presParOf" srcId="{64600398-6D4D-9242-B0F6-8F64FC99EE2F}" destId="{2F9D8595-F041-7444-9691-243476858B3F}" srcOrd="0" destOrd="0" presId="urn:microsoft.com/office/officeart/2005/8/layout/hierarchy6"/>
    <dgm:cxn modelId="{1AEFAB64-C389-6149-AC51-38CC6A08A268}" type="presParOf" srcId="{64600398-6D4D-9242-B0F6-8F64FC99EE2F}" destId="{05EE0BB1-CBD4-D047-BE96-5AA88533B1FF}" srcOrd="1" destOrd="0" presId="urn:microsoft.com/office/officeart/2005/8/layout/hierarchy6"/>
    <dgm:cxn modelId="{41736431-0EB0-3448-AAD1-1CF7E8D309CC}" type="presParOf" srcId="{05EE0BB1-CBD4-D047-BE96-5AA88533B1FF}" destId="{FF736459-3388-8D4C-A445-B76FE6F02767}" srcOrd="0" destOrd="0" presId="urn:microsoft.com/office/officeart/2005/8/layout/hierarchy6"/>
    <dgm:cxn modelId="{D848E736-F560-C947-8B49-289043F763E4}" type="presParOf" srcId="{05EE0BB1-CBD4-D047-BE96-5AA88533B1FF}" destId="{610BD81A-4246-934F-B01A-DC30783805E7}" srcOrd="1" destOrd="0" presId="urn:microsoft.com/office/officeart/2005/8/layout/hierarchy6"/>
    <dgm:cxn modelId="{347ED6EC-493A-CB4A-9158-86E5CFC572FA}" type="presParOf" srcId="{610BD81A-4246-934F-B01A-DC30783805E7}" destId="{1F8B7DEE-2BC1-9F40-B6CF-F7946AA2A659}" srcOrd="0" destOrd="0" presId="urn:microsoft.com/office/officeart/2005/8/layout/hierarchy6"/>
    <dgm:cxn modelId="{3521F773-D922-DC48-A4A6-E967907445D8}" type="presParOf" srcId="{610BD81A-4246-934F-B01A-DC30783805E7}" destId="{AF1D0801-D513-2349-A8B7-8BF1F2AB546E}" srcOrd="1" destOrd="0" presId="urn:microsoft.com/office/officeart/2005/8/layout/hierarchy6"/>
    <dgm:cxn modelId="{56774757-D36C-4D4F-BDA0-EBD69F5D6D60}" type="presParOf" srcId="{E19002B6-EB84-6D43-86A7-12BBF89509E3}" destId="{D603C93B-5821-1045-889B-F291FA66A06E}" srcOrd="2" destOrd="0" presId="urn:microsoft.com/office/officeart/2005/8/layout/hierarchy6"/>
    <dgm:cxn modelId="{C3FB474D-0405-AC43-830F-41A575EE4FCC}" type="presParOf" srcId="{E19002B6-EB84-6D43-86A7-12BBF89509E3}" destId="{AC1570B7-DF1F-7048-8A0F-C6A3FD27D6D0}" srcOrd="3" destOrd="0" presId="urn:microsoft.com/office/officeart/2005/8/layout/hierarchy6"/>
    <dgm:cxn modelId="{DEC4A267-7972-3A4B-9434-26AC368272D9}" type="presParOf" srcId="{AC1570B7-DF1F-7048-8A0F-C6A3FD27D6D0}" destId="{660E26A7-4F5C-1142-8833-7829015BCE25}" srcOrd="0" destOrd="0" presId="urn:microsoft.com/office/officeart/2005/8/layout/hierarchy6"/>
    <dgm:cxn modelId="{65A3888F-4388-CA43-B1C0-2A3FE31602FD}" type="presParOf" srcId="{AC1570B7-DF1F-7048-8A0F-C6A3FD27D6D0}" destId="{486505D9-CE4C-4040-801A-39F7DE7CB6AD}" srcOrd="1" destOrd="0" presId="urn:microsoft.com/office/officeart/2005/8/layout/hierarchy6"/>
    <dgm:cxn modelId="{355E3950-106A-EF4F-B113-F82F44772185}" type="presParOf" srcId="{486505D9-CE4C-4040-801A-39F7DE7CB6AD}" destId="{283E0107-8C49-9040-8146-6C384A233627}" srcOrd="0" destOrd="0" presId="urn:microsoft.com/office/officeart/2005/8/layout/hierarchy6"/>
    <dgm:cxn modelId="{59F953EB-6782-584B-A620-E548419C26F0}" type="presParOf" srcId="{486505D9-CE4C-4040-801A-39F7DE7CB6AD}" destId="{7A4679DA-A0E4-2E42-9A40-3376B05BFAF5}" srcOrd="1" destOrd="0" presId="urn:microsoft.com/office/officeart/2005/8/layout/hierarchy6"/>
    <dgm:cxn modelId="{7A15ED40-54C5-1045-8EB3-3DCF3F3CE4FA}" type="presParOf" srcId="{7A4679DA-A0E4-2E42-9A40-3376B05BFAF5}" destId="{C12345BD-A6FC-F841-B06D-A793C47F55BB}" srcOrd="0" destOrd="0" presId="urn:microsoft.com/office/officeart/2005/8/layout/hierarchy6"/>
    <dgm:cxn modelId="{57E5667B-C152-2F43-BB3F-7DEB97F9A966}" type="presParOf" srcId="{7A4679DA-A0E4-2E42-9A40-3376B05BFAF5}" destId="{A99FC201-FC69-2945-B9FA-5022478A0479}" srcOrd="1" destOrd="0" presId="urn:microsoft.com/office/officeart/2005/8/layout/hierarchy6"/>
    <dgm:cxn modelId="{6C08D5D0-47FE-9249-8755-95E4D1DAF7C3}" type="presParOf" srcId="{A99FC201-FC69-2945-B9FA-5022478A0479}" destId="{C69D2103-9307-8640-BCDB-9ACDE26A3443}" srcOrd="0" destOrd="0" presId="urn:microsoft.com/office/officeart/2005/8/layout/hierarchy6"/>
    <dgm:cxn modelId="{08EB693B-5BEC-D042-8215-93E589F6708C}" type="presParOf" srcId="{A99FC201-FC69-2945-B9FA-5022478A0479}" destId="{AE4AD3BF-6ABE-4942-863C-3FDC9125D586}" srcOrd="1" destOrd="0" presId="urn:microsoft.com/office/officeart/2005/8/layout/hierarchy6"/>
    <dgm:cxn modelId="{ED4C13BB-6392-034A-84AB-CDEB3821D113}" type="presParOf" srcId="{AE4AD3BF-6ABE-4942-863C-3FDC9125D586}" destId="{FEDB3AF1-AB7F-1D40-A088-7EFC1872E4EE}" srcOrd="0" destOrd="0" presId="urn:microsoft.com/office/officeart/2005/8/layout/hierarchy6"/>
    <dgm:cxn modelId="{C7B015BB-522E-D24B-9BFA-A605348EE31E}" type="presParOf" srcId="{AE4AD3BF-6ABE-4942-863C-3FDC9125D586}" destId="{8DACCD04-1CC0-B44B-BE6A-5687F4706F30}" srcOrd="1" destOrd="0" presId="urn:microsoft.com/office/officeart/2005/8/layout/hierarchy6"/>
    <dgm:cxn modelId="{20EE96F9-C0CE-1747-9DB7-DF5957296BF5}" type="presParOf" srcId="{A99FC201-FC69-2945-B9FA-5022478A0479}" destId="{063A42BA-CCA5-B340-A65F-4A0AFEF4FF05}" srcOrd="2" destOrd="0" presId="urn:microsoft.com/office/officeart/2005/8/layout/hierarchy6"/>
    <dgm:cxn modelId="{1A45B94F-B114-424B-BA61-7ADEE88B1CBB}" type="presParOf" srcId="{A99FC201-FC69-2945-B9FA-5022478A0479}" destId="{3EF1AEB5-C1F4-CE40-A864-0A07A5480D9E}" srcOrd="3" destOrd="0" presId="urn:microsoft.com/office/officeart/2005/8/layout/hierarchy6"/>
    <dgm:cxn modelId="{8CECAB44-963A-FC40-A01E-6B5B3CEE35B6}" type="presParOf" srcId="{3EF1AEB5-C1F4-CE40-A864-0A07A5480D9E}" destId="{AA4214B8-4B64-2C4C-BF49-FFDF04639FA9}" srcOrd="0" destOrd="0" presId="urn:microsoft.com/office/officeart/2005/8/layout/hierarchy6"/>
    <dgm:cxn modelId="{68167CC1-A31A-AF47-98D6-BF5303091442}" type="presParOf" srcId="{3EF1AEB5-C1F4-CE40-A864-0A07A5480D9E}" destId="{D5202517-B43A-F545-85D0-527F8CCF76BE}" srcOrd="1" destOrd="0" presId="urn:microsoft.com/office/officeart/2005/8/layout/hierarchy6"/>
    <dgm:cxn modelId="{DDEA12C7-4D9C-4D4B-BA38-9AFF2571AA20}" type="presParOf" srcId="{A99FC201-FC69-2945-B9FA-5022478A0479}" destId="{922095F9-E10F-A446-89D6-E39B6C397EF2}" srcOrd="4" destOrd="0" presId="urn:microsoft.com/office/officeart/2005/8/layout/hierarchy6"/>
    <dgm:cxn modelId="{EF4F98DE-C263-C041-B835-7059076DE9C9}" type="presParOf" srcId="{A99FC201-FC69-2945-B9FA-5022478A0479}" destId="{E275F4D7-841F-EA45-B34F-163AB4FB023C}" srcOrd="5" destOrd="0" presId="urn:microsoft.com/office/officeart/2005/8/layout/hierarchy6"/>
    <dgm:cxn modelId="{4B11071D-11E8-274C-A123-EE78917F5491}" type="presParOf" srcId="{E275F4D7-841F-EA45-B34F-163AB4FB023C}" destId="{80EDC130-DE20-5144-9203-52AB2162721F}" srcOrd="0" destOrd="0" presId="urn:microsoft.com/office/officeart/2005/8/layout/hierarchy6"/>
    <dgm:cxn modelId="{4D760E88-3DA3-9A44-B833-632CF07A80F4}" type="presParOf" srcId="{E275F4D7-841F-EA45-B34F-163AB4FB023C}" destId="{7400DBE8-6F8D-0D43-857A-B454D66FAB53}" srcOrd="1" destOrd="0" presId="urn:microsoft.com/office/officeart/2005/8/layout/hierarchy6"/>
    <dgm:cxn modelId="{F2107FCB-BAAF-CF46-A071-E132A3EE8BC3}" type="presParOf" srcId="{486505D9-CE4C-4040-801A-39F7DE7CB6AD}" destId="{BCDA8124-0DC4-F94C-8AE7-CD4A6FA65E9A}" srcOrd="2" destOrd="0" presId="urn:microsoft.com/office/officeart/2005/8/layout/hierarchy6"/>
    <dgm:cxn modelId="{A7A57605-A1F8-8145-9AF0-035044017D60}" type="presParOf" srcId="{486505D9-CE4C-4040-801A-39F7DE7CB6AD}" destId="{053EC4D5-FAC3-B34E-946F-8C4DDF391AF7}" srcOrd="3" destOrd="0" presId="urn:microsoft.com/office/officeart/2005/8/layout/hierarchy6"/>
    <dgm:cxn modelId="{F9873AE6-F37F-6B4B-84E6-3B8301CC827E}" type="presParOf" srcId="{053EC4D5-FAC3-B34E-946F-8C4DDF391AF7}" destId="{D5E958E7-23B1-AC4F-A85C-D547D44A9848}" srcOrd="0" destOrd="0" presId="urn:microsoft.com/office/officeart/2005/8/layout/hierarchy6"/>
    <dgm:cxn modelId="{F9B578A4-3E41-4546-858D-2F03A333D02A}" type="presParOf" srcId="{053EC4D5-FAC3-B34E-946F-8C4DDF391AF7}" destId="{9A726B8D-9D34-1047-A498-7584DD6BAF4F}" srcOrd="1" destOrd="0" presId="urn:microsoft.com/office/officeart/2005/8/layout/hierarchy6"/>
    <dgm:cxn modelId="{59CFB803-5239-E446-847D-9E945696A1BB}" type="presParOf" srcId="{BA95C666-152B-5B40-906B-C92CF3A1B616}" destId="{F20BD184-F819-DD4F-9845-9826E91DE363}" srcOrd="1" destOrd="0" presId="urn:microsoft.com/office/officeart/2005/8/layout/hierarchy6"/>
  </dgm:cxnLst>
  <dgm:bg/>
  <dgm:whole>
    <a:ln w="76200" cmpd="sng">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55F310-1C31-C041-BDE5-3D3D0B2D0659}" type="doc">
      <dgm:prSet loTypeId="urn:microsoft.com/office/officeart/2005/8/layout/hierarchy6" loCatId="hierarchy" qsTypeId="urn:microsoft.com/office/officeart/2005/8/quickstyle/3D4" qsCatId="3D" csTypeId="urn:microsoft.com/office/officeart/2005/8/colors/colorful1#1" csCatId="colorful" phldr="1"/>
      <dgm:spPr/>
      <dgm:t>
        <a:bodyPr/>
        <a:lstStyle/>
        <a:p>
          <a:endParaRPr lang="en-US"/>
        </a:p>
      </dgm:t>
    </dgm:pt>
    <dgm:pt modelId="{80F29FDC-EBDE-9A47-8310-10819CC787BC}">
      <dgm:prSet custT="1"/>
      <dgm:spPr>
        <a:solidFill>
          <a:srgbClr val="0000FF"/>
        </a:solidFill>
      </dgm:spPr>
      <dgm:t>
        <a:bodyPr/>
        <a:lstStyle/>
        <a:p>
          <a:pPr rtl="0"/>
          <a:r>
            <a:rPr lang="en-US" sz="3200">
              <a:latin typeface="18 VAG Rounded Thin   55390"/>
            </a:rPr>
            <a:t>128.32</a:t>
          </a:r>
        </a:p>
      </dgm:t>
    </dgm:pt>
    <dgm:pt modelId="{8BE31306-31D3-8F48-AC90-29E9F5102765}" type="parTrans" cxnId="{D10CFA04-C878-1D4B-87C2-A27BE2619A7E}">
      <dgm:prSet/>
      <dgm:spPr/>
      <dgm:t>
        <a:bodyPr/>
        <a:lstStyle/>
        <a:p>
          <a:endParaRPr lang="en-US" sz="3200">
            <a:latin typeface="18 VAG Rounded Thin   55390"/>
          </a:endParaRPr>
        </a:p>
      </dgm:t>
    </dgm:pt>
    <dgm:pt modelId="{7B91AC05-4120-4043-A095-52CA5D3B1C5B}" type="sibTrans" cxnId="{D10CFA04-C878-1D4B-87C2-A27BE2619A7E}">
      <dgm:prSet/>
      <dgm:spPr/>
      <dgm:t>
        <a:bodyPr/>
        <a:lstStyle/>
        <a:p>
          <a:endParaRPr lang="en-US" sz="3200">
            <a:latin typeface="18 VAG Rounded Thin   55390"/>
          </a:endParaRPr>
        </a:p>
      </dgm:t>
    </dgm:pt>
    <dgm:pt modelId="{5D931492-D402-A145-936F-F57000F49734}">
      <dgm:prSet custT="1"/>
      <dgm:spPr>
        <a:solidFill>
          <a:srgbClr val="FF0000"/>
        </a:solidFill>
      </dgm:spPr>
      <dgm:t>
        <a:bodyPr/>
        <a:lstStyle/>
        <a:p>
          <a:pPr rtl="0"/>
          <a:r>
            <a:rPr lang="en-US" sz="3200">
              <a:latin typeface="18 VAG Rounded Thin   55390"/>
            </a:rPr>
            <a:t>189</a:t>
          </a:r>
        </a:p>
      </dgm:t>
    </dgm:pt>
    <dgm:pt modelId="{B599E8E7-FA93-1245-B08B-9D4FDA2FE842}" type="parTrans" cxnId="{CF1E0FAB-FCA5-164D-8734-04ABAFCCBB9A}">
      <dgm:prSet/>
      <dgm:spPr>
        <a:solidFill>
          <a:srgbClr val="FF0000"/>
        </a:solidFill>
        <a:ln w="76200" cap="flat" cmpd="sng" algn="ctr">
          <a:solidFill>
            <a:srgbClr val="FF0000"/>
          </a:solidFill>
          <a:prstDash val="solid"/>
          <a:round/>
          <a:headEnd type="none" w="med" len="med"/>
          <a:tailEnd type="none" w="med" len="med"/>
        </a:ln>
      </dgm:spPr>
      <dgm:t>
        <a:bodyPr/>
        <a:lstStyle/>
        <a:p>
          <a:endParaRPr lang="en-US" sz="3200">
            <a:ln w="76200" cmpd="sng">
              <a:solidFill>
                <a:srgbClr val="000000"/>
              </a:solidFill>
            </a:ln>
            <a:latin typeface="18 VAG Rounded Thin   55390"/>
          </a:endParaRPr>
        </a:p>
      </dgm:t>
    </dgm:pt>
    <dgm:pt modelId="{B4CEAD6C-8D45-8748-88F4-A04012FBEEFA}" type="sibTrans" cxnId="{CF1E0FAB-FCA5-164D-8734-04ABAFCCBB9A}">
      <dgm:prSet/>
      <dgm:spPr/>
      <dgm:t>
        <a:bodyPr/>
        <a:lstStyle/>
        <a:p>
          <a:endParaRPr lang="en-US" sz="3200">
            <a:latin typeface="18 VAG Rounded Thin   55390"/>
          </a:endParaRPr>
        </a:p>
      </dgm:t>
    </dgm:pt>
    <dgm:pt modelId="{BE3486F7-1626-B546-9555-7053983F4079}">
      <dgm:prSet custT="1"/>
      <dgm:spPr>
        <a:solidFill>
          <a:srgbClr val="FF0000"/>
        </a:solidFill>
      </dgm:spPr>
      <dgm:t>
        <a:bodyPr/>
        <a:lstStyle/>
        <a:p>
          <a:pPr rtl="0"/>
          <a:r>
            <a:rPr lang="en-US" sz="3200">
              <a:latin typeface="18 VAG Rounded Thin   55390"/>
            </a:rPr>
            <a:t>156</a:t>
          </a:r>
        </a:p>
      </dgm:t>
    </dgm:pt>
    <dgm:pt modelId="{1750ED88-C9D2-0940-BAD5-5B4E63BFAA5C}" type="parTrans" cxnId="{92A225F1-2A0B-774E-9C58-902ECB0F2F22}">
      <dgm:prSet/>
      <dgm:spPr>
        <a:solidFill>
          <a:srgbClr val="FF0000"/>
        </a:solidFill>
        <a:ln w="76200" cap="flat" cmpd="sng" algn="ctr">
          <a:solidFill>
            <a:srgbClr val="FF0000"/>
          </a:solidFill>
          <a:prstDash val="solid"/>
          <a:round/>
          <a:headEnd type="none" w="med" len="med"/>
          <a:tailEnd type="none" w="med" len="med"/>
        </a:ln>
      </dgm:spPr>
      <dgm:t>
        <a:bodyPr/>
        <a:lstStyle/>
        <a:p>
          <a:endParaRPr lang="en-US" sz="3200">
            <a:ln w="76200" cmpd="sng">
              <a:solidFill>
                <a:srgbClr val="000000"/>
              </a:solidFill>
            </a:ln>
            <a:latin typeface="18 VAG Rounded Thin   55390"/>
          </a:endParaRPr>
        </a:p>
      </dgm:t>
    </dgm:pt>
    <dgm:pt modelId="{A1C8A871-F1F3-1A45-8AEE-B57824AA5D16}" type="sibTrans" cxnId="{92A225F1-2A0B-774E-9C58-902ECB0F2F22}">
      <dgm:prSet/>
      <dgm:spPr/>
      <dgm:t>
        <a:bodyPr/>
        <a:lstStyle/>
        <a:p>
          <a:endParaRPr lang="en-US" sz="3200">
            <a:latin typeface="18 VAG Rounded Thin   55390"/>
          </a:endParaRPr>
        </a:p>
      </dgm:t>
    </dgm:pt>
    <dgm:pt modelId="{791C6786-AC34-3A43-AE9A-7B52BC5B8546}">
      <dgm:prSet custT="1"/>
      <dgm:spPr/>
      <dgm:t>
        <a:bodyPr/>
        <a:lstStyle/>
        <a:p>
          <a:pPr rtl="0"/>
          <a:r>
            <a:rPr lang="en-US" sz="3200">
              <a:latin typeface="18 VAG Rounded Thin   55390"/>
            </a:rPr>
            <a:t>62</a:t>
          </a:r>
        </a:p>
      </dgm:t>
    </dgm:pt>
    <dgm:pt modelId="{ACFBF17D-6E95-7142-B851-7C4611B11BD9}" type="parTrans" cxnId="{A78D712E-9139-EC4B-8A42-A28D66054C9D}">
      <dgm:prSet/>
      <dgm:spPr>
        <a:ln w="76200" cap="flat" cmpd="sng" algn="ctr">
          <a:solidFill>
            <a:schemeClr val="accent3">
              <a:hueOff val="0"/>
              <a:satOff val="0"/>
              <a:lumOff val="0"/>
            </a:schemeClr>
          </a:solidFill>
          <a:prstDash val="solid"/>
          <a:round/>
          <a:headEnd type="none" w="med" len="med"/>
          <a:tailEnd type="none" w="med" len="med"/>
        </a:ln>
      </dgm:spPr>
      <dgm:t>
        <a:bodyPr/>
        <a:lstStyle/>
        <a:p>
          <a:endParaRPr lang="en-US" sz="3200">
            <a:latin typeface="18 VAG Rounded Thin   55390"/>
          </a:endParaRPr>
        </a:p>
      </dgm:t>
    </dgm:pt>
    <dgm:pt modelId="{FEC71912-E725-9344-BA3D-C95B0A3BCA86}" type="sibTrans" cxnId="{A78D712E-9139-EC4B-8A42-A28D66054C9D}">
      <dgm:prSet/>
      <dgm:spPr/>
      <dgm:t>
        <a:bodyPr/>
        <a:lstStyle/>
        <a:p>
          <a:endParaRPr lang="en-US" sz="3200">
            <a:latin typeface="18 VAG Rounded Thin   55390"/>
          </a:endParaRPr>
        </a:p>
      </dgm:t>
    </dgm:pt>
    <dgm:pt modelId="{8D3A5A4A-88F7-1344-B224-7874B41ECB2D}">
      <dgm:prSet custT="1"/>
      <dgm:spPr/>
      <dgm:t>
        <a:bodyPr/>
        <a:lstStyle/>
        <a:p>
          <a:pPr rtl="0"/>
          <a:r>
            <a:rPr lang="en-US" sz="3200">
              <a:latin typeface="18 VAG Rounded Thin   55390"/>
            </a:rPr>
            <a:t>218</a:t>
          </a:r>
        </a:p>
      </dgm:t>
    </dgm:pt>
    <dgm:pt modelId="{128443B4-2A5A-624D-AF11-1275ED45686D}" type="parTrans" cxnId="{551E7B7D-4D3D-704D-8360-DF389A9B3854}">
      <dgm:prSet/>
      <dgm:spPr>
        <a:ln w="76200" cap="flat" cmpd="sng" algn="ctr">
          <a:solidFill>
            <a:schemeClr val="accent3">
              <a:hueOff val="0"/>
              <a:satOff val="0"/>
              <a:lumOff val="0"/>
            </a:schemeClr>
          </a:solidFill>
          <a:prstDash val="solid"/>
          <a:round/>
          <a:headEnd type="none" w="med" len="med"/>
          <a:tailEnd type="none" w="med" len="med"/>
        </a:ln>
      </dgm:spPr>
      <dgm:t>
        <a:bodyPr/>
        <a:lstStyle/>
        <a:p>
          <a:endParaRPr lang="en-US" sz="3200">
            <a:latin typeface="18 VAG Rounded Thin   55390"/>
          </a:endParaRPr>
        </a:p>
      </dgm:t>
    </dgm:pt>
    <dgm:pt modelId="{33043E72-2F41-CE47-9EB1-CE8CE06ACA01}" type="sibTrans" cxnId="{551E7B7D-4D3D-704D-8360-DF389A9B3854}">
      <dgm:prSet/>
      <dgm:spPr/>
      <dgm:t>
        <a:bodyPr/>
        <a:lstStyle/>
        <a:p>
          <a:endParaRPr lang="en-US" sz="3200">
            <a:latin typeface="18 VAG Rounded Thin   55390"/>
          </a:endParaRPr>
        </a:p>
      </dgm:t>
    </dgm:pt>
    <dgm:pt modelId="{3FA71581-56A9-9A42-A382-E5B7BAD38A77}">
      <dgm:prSet custT="1"/>
      <dgm:spPr/>
      <dgm:t>
        <a:bodyPr/>
        <a:lstStyle/>
        <a:p>
          <a:pPr rtl="0"/>
          <a:r>
            <a:rPr lang="en-US" sz="3200">
              <a:latin typeface="18 VAG Rounded Thin   55390"/>
            </a:rPr>
            <a:t>226</a:t>
          </a:r>
        </a:p>
      </dgm:t>
    </dgm:pt>
    <dgm:pt modelId="{F1263D2E-A3FD-944B-A924-698BD75BCB27}" type="parTrans" cxnId="{1A119003-9292-6041-BF7F-14CC7163C303}">
      <dgm:prSet/>
      <dgm:spPr>
        <a:ln w="76200" cap="flat" cmpd="sng" algn="ctr">
          <a:solidFill>
            <a:schemeClr val="accent3">
              <a:hueOff val="0"/>
              <a:satOff val="0"/>
              <a:lumOff val="0"/>
            </a:schemeClr>
          </a:solidFill>
          <a:prstDash val="solid"/>
          <a:round/>
          <a:headEnd type="none" w="med" len="med"/>
          <a:tailEnd type="none" w="med" len="med"/>
        </a:ln>
      </dgm:spPr>
      <dgm:t>
        <a:bodyPr/>
        <a:lstStyle/>
        <a:p>
          <a:endParaRPr lang="en-US" sz="3200">
            <a:latin typeface="18 VAG Rounded Thin   55390"/>
          </a:endParaRPr>
        </a:p>
      </dgm:t>
    </dgm:pt>
    <dgm:pt modelId="{17E4F4A4-9E87-C24A-87F4-46F72C05E71B}" type="sibTrans" cxnId="{1A119003-9292-6041-BF7F-14CC7163C303}">
      <dgm:prSet/>
      <dgm:spPr/>
      <dgm:t>
        <a:bodyPr/>
        <a:lstStyle/>
        <a:p>
          <a:endParaRPr lang="en-US" sz="3200">
            <a:latin typeface="18 VAG Rounded Thin   55390"/>
          </a:endParaRPr>
        </a:p>
      </dgm:t>
    </dgm:pt>
    <dgm:pt modelId="{BA95C666-152B-5B40-906B-C92CF3A1B616}" type="pres">
      <dgm:prSet presAssocID="{9F55F310-1C31-C041-BDE5-3D3D0B2D0659}" presName="mainComposite" presStyleCnt="0">
        <dgm:presLayoutVars>
          <dgm:chPref val="1"/>
          <dgm:dir/>
          <dgm:animOne val="branch"/>
          <dgm:animLvl val="lvl"/>
          <dgm:resizeHandles val="exact"/>
        </dgm:presLayoutVars>
      </dgm:prSet>
      <dgm:spPr/>
      <dgm:t>
        <a:bodyPr/>
        <a:lstStyle/>
        <a:p>
          <a:endParaRPr lang="en-US"/>
        </a:p>
      </dgm:t>
    </dgm:pt>
    <dgm:pt modelId="{06F1EBC4-28B9-6543-A0D3-4C78181A5CFF}" type="pres">
      <dgm:prSet presAssocID="{9F55F310-1C31-C041-BDE5-3D3D0B2D0659}" presName="hierFlow" presStyleCnt="0"/>
      <dgm:spPr/>
      <dgm:t>
        <a:bodyPr/>
        <a:lstStyle/>
        <a:p>
          <a:endParaRPr lang="en-US"/>
        </a:p>
      </dgm:t>
    </dgm:pt>
    <dgm:pt modelId="{3DEAA2B5-7A3A-964E-9F45-116241AE58AD}" type="pres">
      <dgm:prSet presAssocID="{9F55F310-1C31-C041-BDE5-3D3D0B2D0659}" presName="hierChild1" presStyleCnt="0">
        <dgm:presLayoutVars>
          <dgm:chPref val="1"/>
          <dgm:animOne val="branch"/>
          <dgm:animLvl val="lvl"/>
        </dgm:presLayoutVars>
      </dgm:prSet>
      <dgm:spPr/>
      <dgm:t>
        <a:bodyPr/>
        <a:lstStyle/>
        <a:p>
          <a:endParaRPr lang="en-US"/>
        </a:p>
      </dgm:t>
    </dgm:pt>
    <dgm:pt modelId="{12E5299E-1557-4241-A430-CAC9A04C9168}" type="pres">
      <dgm:prSet presAssocID="{80F29FDC-EBDE-9A47-8310-10819CC787BC}" presName="Name14" presStyleCnt="0"/>
      <dgm:spPr/>
      <dgm:t>
        <a:bodyPr/>
        <a:lstStyle/>
        <a:p>
          <a:endParaRPr lang="en-US"/>
        </a:p>
      </dgm:t>
    </dgm:pt>
    <dgm:pt modelId="{77A4B6B0-22A2-B947-A9C4-A51505F9F2BA}" type="pres">
      <dgm:prSet presAssocID="{80F29FDC-EBDE-9A47-8310-10819CC787BC}" presName="level1Shape" presStyleLbl="node0" presStyleIdx="0" presStyleCnt="1" custScaleX="156104">
        <dgm:presLayoutVars>
          <dgm:chPref val="3"/>
        </dgm:presLayoutVars>
      </dgm:prSet>
      <dgm:spPr/>
      <dgm:t>
        <a:bodyPr/>
        <a:lstStyle/>
        <a:p>
          <a:endParaRPr lang="en-US"/>
        </a:p>
      </dgm:t>
    </dgm:pt>
    <dgm:pt modelId="{E19002B6-EB84-6D43-86A7-12BBF89509E3}" type="pres">
      <dgm:prSet presAssocID="{80F29FDC-EBDE-9A47-8310-10819CC787BC}" presName="hierChild2" presStyleCnt="0"/>
      <dgm:spPr/>
      <dgm:t>
        <a:bodyPr/>
        <a:lstStyle/>
        <a:p>
          <a:endParaRPr lang="en-US"/>
        </a:p>
      </dgm:t>
    </dgm:pt>
    <dgm:pt modelId="{0B87D434-5201-6F43-878E-4963A89382BD}" type="pres">
      <dgm:prSet presAssocID="{B599E8E7-FA93-1245-B08B-9D4FDA2FE842}" presName="Name19" presStyleLbl="parChTrans1D2" presStyleIdx="0" presStyleCnt="2"/>
      <dgm:spPr/>
      <dgm:t>
        <a:bodyPr/>
        <a:lstStyle/>
        <a:p>
          <a:endParaRPr lang="en-US"/>
        </a:p>
      </dgm:t>
    </dgm:pt>
    <dgm:pt modelId="{64600398-6D4D-9242-B0F6-8F64FC99EE2F}" type="pres">
      <dgm:prSet presAssocID="{5D931492-D402-A145-936F-F57000F49734}" presName="Name21" presStyleCnt="0"/>
      <dgm:spPr/>
      <dgm:t>
        <a:bodyPr/>
        <a:lstStyle/>
        <a:p>
          <a:endParaRPr lang="en-US"/>
        </a:p>
      </dgm:t>
    </dgm:pt>
    <dgm:pt modelId="{2F9D8595-F041-7444-9691-243476858B3F}" type="pres">
      <dgm:prSet presAssocID="{5D931492-D402-A145-936F-F57000F49734}" presName="level2Shape" presStyleLbl="node2" presStyleIdx="0" presStyleCnt="2" custScaleX="98547"/>
      <dgm:spPr/>
      <dgm:t>
        <a:bodyPr/>
        <a:lstStyle/>
        <a:p>
          <a:endParaRPr lang="en-US"/>
        </a:p>
      </dgm:t>
    </dgm:pt>
    <dgm:pt modelId="{05EE0BB1-CBD4-D047-BE96-5AA88533B1FF}" type="pres">
      <dgm:prSet presAssocID="{5D931492-D402-A145-936F-F57000F49734}" presName="hierChild3" presStyleCnt="0"/>
      <dgm:spPr/>
      <dgm:t>
        <a:bodyPr/>
        <a:lstStyle/>
        <a:p>
          <a:endParaRPr lang="en-US"/>
        </a:p>
      </dgm:t>
    </dgm:pt>
    <dgm:pt modelId="{FF736459-3388-8D4C-A445-B76FE6F02767}" type="pres">
      <dgm:prSet presAssocID="{ACFBF17D-6E95-7142-B851-7C4611B11BD9}" presName="Name19" presStyleLbl="parChTrans1D3" presStyleIdx="0" presStyleCnt="3"/>
      <dgm:spPr/>
      <dgm:t>
        <a:bodyPr/>
        <a:lstStyle/>
        <a:p>
          <a:endParaRPr lang="en-US"/>
        </a:p>
      </dgm:t>
    </dgm:pt>
    <dgm:pt modelId="{610BD81A-4246-934F-B01A-DC30783805E7}" type="pres">
      <dgm:prSet presAssocID="{791C6786-AC34-3A43-AE9A-7B52BC5B8546}" presName="Name21" presStyleCnt="0"/>
      <dgm:spPr/>
      <dgm:t>
        <a:bodyPr/>
        <a:lstStyle/>
        <a:p>
          <a:endParaRPr lang="en-US"/>
        </a:p>
      </dgm:t>
    </dgm:pt>
    <dgm:pt modelId="{1F8B7DEE-2BC1-9F40-B6CF-F7946AA2A659}" type="pres">
      <dgm:prSet presAssocID="{791C6786-AC34-3A43-AE9A-7B52BC5B8546}" presName="level2Shape" presStyleLbl="node3" presStyleIdx="0" presStyleCnt="3"/>
      <dgm:spPr/>
      <dgm:t>
        <a:bodyPr/>
        <a:lstStyle/>
        <a:p>
          <a:endParaRPr lang="en-US"/>
        </a:p>
      </dgm:t>
    </dgm:pt>
    <dgm:pt modelId="{AF1D0801-D513-2349-A8B7-8BF1F2AB546E}" type="pres">
      <dgm:prSet presAssocID="{791C6786-AC34-3A43-AE9A-7B52BC5B8546}" presName="hierChild3" presStyleCnt="0"/>
      <dgm:spPr/>
      <dgm:t>
        <a:bodyPr/>
        <a:lstStyle/>
        <a:p>
          <a:endParaRPr lang="en-US"/>
        </a:p>
      </dgm:t>
    </dgm:pt>
    <dgm:pt modelId="{D603C93B-5821-1045-889B-F291FA66A06E}" type="pres">
      <dgm:prSet presAssocID="{1750ED88-C9D2-0940-BAD5-5B4E63BFAA5C}" presName="Name19" presStyleLbl="parChTrans1D2" presStyleIdx="1" presStyleCnt="2"/>
      <dgm:spPr/>
      <dgm:t>
        <a:bodyPr/>
        <a:lstStyle/>
        <a:p>
          <a:endParaRPr lang="en-US"/>
        </a:p>
      </dgm:t>
    </dgm:pt>
    <dgm:pt modelId="{AC1570B7-DF1F-7048-8A0F-C6A3FD27D6D0}" type="pres">
      <dgm:prSet presAssocID="{BE3486F7-1626-B546-9555-7053983F4079}" presName="Name21" presStyleCnt="0"/>
      <dgm:spPr/>
      <dgm:t>
        <a:bodyPr/>
        <a:lstStyle/>
        <a:p>
          <a:endParaRPr lang="en-US"/>
        </a:p>
      </dgm:t>
    </dgm:pt>
    <dgm:pt modelId="{660E26A7-4F5C-1142-8833-7829015BCE25}" type="pres">
      <dgm:prSet presAssocID="{BE3486F7-1626-B546-9555-7053983F4079}" presName="level2Shape" presStyleLbl="node2" presStyleIdx="1" presStyleCnt="2" custScaleX="118887"/>
      <dgm:spPr/>
      <dgm:t>
        <a:bodyPr/>
        <a:lstStyle/>
        <a:p>
          <a:endParaRPr lang="en-US"/>
        </a:p>
      </dgm:t>
    </dgm:pt>
    <dgm:pt modelId="{486505D9-CE4C-4040-801A-39F7DE7CB6AD}" type="pres">
      <dgm:prSet presAssocID="{BE3486F7-1626-B546-9555-7053983F4079}" presName="hierChild3" presStyleCnt="0"/>
      <dgm:spPr/>
      <dgm:t>
        <a:bodyPr/>
        <a:lstStyle/>
        <a:p>
          <a:endParaRPr lang="en-US"/>
        </a:p>
      </dgm:t>
    </dgm:pt>
    <dgm:pt modelId="{283E0107-8C49-9040-8146-6C384A233627}" type="pres">
      <dgm:prSet presAssocID="{128443B4-2A5A-624D-AF11-1275ED45686D}" presName="Name19" presStyleLbl="parChTrans1D3" presStyleIdx="1" presStyleCnt="3"/>
      <dgm:spPr/>
      <dgm:t>
        <a:bodyPr/>
        <a:lstStyle/>
        <a:p>
          <a:endParaRPr lang="en-US"/>
        </a:p>
      </dgm:t>
    </dgm:pt>
    <dgm:pt modelId="{7A4679DA-A0E4-2E42-9A40-3376B05BFAF5}" type="pres">
      <dgm:prSet presAssocID="{8D3A5A4A-88F7-1344-B224-7874B41ECB2D}" presName="Name21" presStyleCnt="0"/>
      <dgm:spPr/>
      <dgm:t>
        <a:bodyPr/>
        <a:lstStyle/>
        <a:p>
          <a:endParaRPr lang="en-US"/>
        </a:p>
      </dgm:t>
    </dgm:pt>
    <dgm:pt modelId="{C12345BD-A6FC-F841-B06D-A793C47F55BB}" type="pres">
      <dgm:prSet presAssocID="{8D3A5A4A-88F7-1344-B224-7874B41ECB2D}" presName="level2Shape" presStyleLbl="node3" presStyleIdx="1" presStyleCnt="3" custScaleX="104869"/>
      <dgm:spPr/>
      <dgm:t>
        <a:bodyPr/>
        <a:lstStyle/>
        <a:p>
          <a:endParaRPr lang="en-US"/>
        </a:p>
      </dgm:t>
    </dgm:pt>
    <dgm:pt modelId="{A99FC201-FC69-2945-B9FA-5022478A0479}" type="pres">
      <dgm:prSet presAssocID="{8D3A5A4A-88F7-1344-B224-7874B41ECB2D}" presName="hierChild3" presStyleCnt="0"/>
      <dgm:spPr/>
      <dgm:t>
        <a:bodyPr/>
        <a:lstStyle/>
        <a:p>
          <a:endParaRPr lang="en-US"/>
        </a:p>
      </dgm:t>
    </dgm:pt>
    <dgm:pt modelId="{BCDA8124-0DC4-F94C-8AE7-CD4A6FA65E9A}" type="pres">
      <dgm:prSet presAssocID="{F1263D2E-A3FD-944B-A924-698BD75BCB27}" presName="Name19" presStyleLbl="parChTrans1D3" presStyleIdx="2" presStyleCnt="3"/>
      <dgm:spPr/>
      <dgm:t>
        <a:bodyPr/>
        <a:lstStyle/>
        <a:p>
          <a:endParaRPr lang="en-US"/>
        </a:p>
      </dgm:t>
    </dgm:pt>
    <dgm:pt modelId="{053EC4D5-FAC3-B34E-946F-8C4DDF391AF7}" type="pres">
      <dgm:prSet presAssocID="{3FA71581-56A9-9A42-A382-E5B7BAD38A77}" presName="Name21" presStyleCnt="0"/>
      <dgm:spPr/>
      <dgm:t>
        <a:bodyPr/>
        <a:lstStyle/>
        <a:p>
          <a:endParaRPr lang="en-US"/>
        </a:p>
      </dgm:t>
    </dgm:pt>
    <dgm:pt modelId="{D5E958E7-23B1-AC4F-A85C-D547D44A9848}" type="pres">
      <dgm:prSet presAssocID="{3FA71581-56A9-9A42-A382-E5B7BAD38A77}" presName="level2Shape" presStyleLbl="node3" presStyleIdx="2" presStyleCnt="3" custScaleX="119652"/>
      <dgm:spPr/>
      <dgm:t>
        <a:bodyPr/>
        <a:lstStyle/>
        <a:p>
          <a:endParaRPr lang="en-US"/>
        </a:p>
      </dgm:t>
    </dgm:pt>
    <dgm:pt modelId="{9A726B8D-9D34-1047-A498-7584DD6BAF4F}" type="pres">
      <dgm:prSet presAssocID="{3FA71581-56A9-9A42-A382-E5B7BAD38A77}" presName="hierChild3" presStyleCnt="0"/>
      <dgm:spPr/>
      <dgm:t>
        <a:bodyPr/>
        <a:lstStyle/>
        <a:p>
          <a:endParaRPr lang="en-US"/>
        </a:p>
      </dgm:t>
    </dgm:pt>
    <dgm:pt modelId="{F20BD184-F819-DD4F-9845-9826E91DE363}" type="pres">
      <dgm:prSet presAssocID="{9F55F310-1C31-C041-BDE5-3D3D0B2D0659}" presName="bgShapesFlow" presStyleCnt="0"/>
      <dgm:spPr/>
      <dgm:t>
        <a:bodyPr/>
        <a:lstStyle/>
        <a:p>
          <a:endParaRPr lang="en-US"/>
        </a:p>
      </dgm:t>
    </dgm:pt>
  </dgm:ptLst>
  <dgm:cxnLst>
    <dgm:cxn modelId="{A9B34123-38BD-A54E-A223-C072F0D327F3}" type="presOf" srcId="{791C6786-AC34-3A43-AE9A-7B52BC5B8546}" destId="{1F8B7DEE-2BC1-9F40-B6CF-F7946AA2A659}" srcOrd="0" destOrd="0" presId="urn:microsoft.com/office/officeart/2005/8/layout/hierarchy6"/>
    <dgm:cxn modelId="{1A119003-9292-6041-BF7F-14CC7163C303}" srcId="{BE3486F7-1626-B546-9555-7053983F4079}" destId="{3FA71581-56A9-9A42-A382-E5B7BAD38A77}" srcOrd="1" destOrd="0" parTransId="{F1263D2E-A3FD-944B-A924-698BD75BCB27}" sibTransId="{17E4F4A4-9E87-C24A-87F4-46F72C05E71B}"/>
    <dgm:cxn modelId="{7FB8CCB2-7CC2-3741-92F1-D5E29E88BCBB}" type="presOf" srcId="{B599E8E7-FA93-1245-B08B-9D4FDA2FE842}" destId="{0B87D434-5201-6F43-878E-4963A89382BD}" srcOrd="0" destOrd="0" presId="urn:microsoft.com/office/officeart/2005/8/layout/hierarchy6"/>
    <dgm:cxn modelId="{551E7B7D-4D3D-704D-8360-DF389A9B3854}" srcId="{BE3486F7-1626-B546-9555-7053983F4079}" destId="{8D3A5A4A-88F7-1344-B224-7874B41ECB2D}" srcOrd="0" destOrd="0" parTransId="{128443B4-2A5A-624D-AF11-1275ED45686D}" sibTransId="{33043E72-2F41-CE47-9EB1-CE8CE06ACA01}"/>
    <dgm:cxn modelId="{83BC5401-A070-FF4C-B73D-770C307E1EA9}" type="presOf" srcId="{5D931492-D402-A145-936F-F57000F49734}" destId="{2F9D8595-F041-7444-9691-243476858B3F}" srcOrd="0" destOrd="0" presId="urn:microsoft.com/office/officeart/2005/8/layout/hierarchy6"/>
    <dgm:cxn modelId="{5A91D3EC-D581-8143-82B5-B9D9225AA262}" type="presOf" srcId="{8D3A5A4A-88F7-1344-B224-7874B41ECB2D}" destId="{C12345BD-A6FC-F841-B06D-A793C47F55BB}" srcOrd="0" destOrd="0" presId="urn:microsoft.com/office/officeart/2005/8/layout/hierarchy6"/>
    <dgm:cxn modelId="{CF1E0FAB-FCA5-164D-8734-04ABAFCCBB9A}" srcId="{80F29FDC-EBDE-9A47-8310-10819CC787BC}" destId="{5D931492-D402-A145-936F-F57000F49734}" srcOrd="0" destOrd="0" parTransId="{B599E8E7-FA93-1245-B08B-9D4FDA2FE842}" sibTransId="{B4CEAD6C-8D45-8748-88F4-A04012FBEEFA}"/>
    <dgm:cxn modelId="{721F5ADC-F293-4F40-AECD-05CE2DA13172}" type="presOf" srcId="{F1263D2E-A3FD-944B-A924-698BD75BCB27}" destId="{BCDA8124-0DC4-F94C-8AE7-CD4A6FA65E9A}" srcOrd="0" destOrd="0" presId="urn:microsoft.com/office/officeart/2005/8/layout/hierarchy6"/>
    <dgm:cxn modelId="{E0D040D4-42DF-5248-9557-AC9AC585BE51}" type="presOf" srcId="{1750ED88-C9D2-0940-BAD5-5B4E63BFAA5C}" destId="{D603C93B-5821-1045-889B-F291FA66A06E}" srcOrd="0" destOrd="0" presId="urn:microsoft.com/office/officeart/2005/8/layout/hierarchy6"/>
    <dgm:cxn modelId="{D10CFA04-C878-1D4B-87C2-A27BE2619A7E}" srcId="{9F55F310-1C31-C041-BDE5-3D3D0B2D0659}" destId="{80F29FDC-EBDE-9A47-8310-10819CC787BC}" srcOrd="0" destOrd="0" parTransId="{8BE31306-31D3-8F48-AC90-29E9F5102765}" sibTransId="{7B91AC05-4120-4043-A095-52CA5D3B1C5B}"/>
    <dgm:cxn modelId="{92A225F1-2A0B-774E-9C58-902ECB0F2F22}" srcId="{80F29FDC-EBDE-9A47-8310-10819CC787BC}" destId="{BE3486F7-1626-B546-9555-7053983F4079}" srcOrd="1" destOrd="0" parTransId="{1750ED88-C9D2-0940-BAD5-5B4E63BFAA5C}" sibTransId="{A1C8A871-F1F3-1A45-8AEE-B57824AA5D16}"/>
    <dgm:cxn modelId="{EFA32B2F-3EF7-6E4B-A134-F32E6E93BB2C}" type="presOf" srcId="{3FA71581-56A9-9A42-A382-E5B7BAD38A77}" destId="{D5E958E7-23B1-AC4F-A85C-D547D44A9848}" srcOrd="0" destOrd="0" presId="urn:microsoft.com/office/officeart/2005/8/layout/hierarchy6"/>
    <dgm:cxn modelId="{D8ACA41B-8244-434B-ADCF-32349CF0336B}" type="presOf" srcId="{ACFBF17D-6E95-7142-B851-7C4611B11BD9}" destId="{FF736459-3388-8D4C-A445-B76FE6F02767}" srcOrd="0" destOrd="0" presId="urn:microsoft.com/office/officeart/2005/8/layout/hierarchy6"/>
    <dgm:cxn modelId="{A78D712E-9139-EC4B-8A42-A28D66054C9D}" srcId="{5D931492-D402-A145-936F-F57000F49734}" destId="{791C6786-AC34-3A43-AE9A-7B52BC5B8546}" srcOrd="0" destOrd="0" parTransId="{ACFBF17D-6E95-7142-B851-7C4611B11BD9}" sibTransId="{FEC71912-E725-9344-BA3D-C95B0A3BCA86}"/>
    <dgm:cxn modelId="{BF7DF156-147E-F041-99F9-64153A1979C2}" type="presOf" srcId="{128443B4-2A5A-624D-AF11-1275ED45686D}" destId="{283E0107-8C49-9040-8146-6C384A233627}" srcOrd="0" destOrd="0" presId="urn:microsoft.com/office/officeart/2005/8/layout/hierarchy6"/>
    <dgm:cxn modelId="{B4E78C6A-4966-9147-9E62-D96BED0D4335}" type="presOf" srcId="{80F29FDC-EBDE-9A47-8310-10819CC787BC}" destId="{77A4B6B0-22A2-B947-A9C4-A51505F9F2BA}" srcOrd="0" destOrd="0" presId="urn:microsoft.com/office/officeart/2005/8/layout/hierarchy6"/>
    <dgm:cxn modelId="{8F975948-1490-7442-BE5B-D84ADECAE1F3}" type="presOf" srcId="{9F55F310-1C31-C041-BDE5-3D3D0B2D0659}" destId="{BA95C666-152B-5B40-906B-C92CF3A1B616}" srcOrd="0" destOrd="0" presId="urn:microsoft.com/office/officeart/2005/8/layout/hierarchy6"/>
    <dgm:cxn modelId="{A5A40114-5189-8A4F-AC29-215E2DBB2FEE}" type="presOf" srcId="{BE3486F7-1626-B546-9555-7053983F4079}" destId="{660E26A7-4F5C-1142-8833-7829015BCE25}" srcOrd="0" destOrd="0" presId="urn:microsoft.com/office/officeart/2005/8/layout/hierarchy6"/>
    <dgm:cxn modelId="{BEDDD1AE-4AB6-F546-8EF7-B83538013342}" type="presParOf" srcId="{BA95C666-152B-5B40-906B-C92CF3A1B616}" destId="{06F1EBC4-28B9-6543-A0D3-4C78181A5CFF}" srcOrd="0" destOrd="0" presId="urn:microsoft.com/office/officeart/2005/8/layout/hierarchy6"/>
    <dgm:cxn modelId="{AFC88295-D488-8F40-BF2A-8C79302402A6}" type="presParOf" srcId="{06F1EBC4-28B9-6543-A0D3-4C78181A5CFF}" destId="{3DEAA2B5-7A3A-964E-9F45-116241AE58AD}" srcOrd="0" destOrd="0" presId="urn:microsoft.com/office/officeart/2005/8/layout/hierarchy6"/>
    <dgm:cxn modelId="{28512F85-41DA-F648-A055-2746BB060914}" type="presParOf" srcId="{3DEAA2B5-7A3A-964E-9F45-116241AE58AD}" destId="{12E5299E-1557-4241-A430-CAC9A04C9168}" srcOrd="0" destOrd="0" presId="urn:microsoft.com/office/officeart/2005/8/layout/hierarchy6"/>
    <dgm:cxn modelId="{540BB273-A2B3-F84A-82A8-4582128F88A3}" type="presParOf" srcId="{12E5299E-1557-4241-A430-CAC9A04C9168}" destId="{77A4B6B0-22A2-B947-A9C4-A51505F9F2BA}" srcOrd="0" destOrd="0" presId="urn:microsoft.com/office/officeart/2005/8/layout/hierarchy6"/>
    <dgm:cxn modelId="{E2BE189C-028C-304A-998F-B27080D61E9C}" type="presParOf" srcId="{12E5299E-1557-4241-A430-CAC9A04C9168}" destId="{E19002B6-EB84-6D43-86A7-12BBF89509E3}" srcOrd="1" destOrd="0" presId="urn:microsoft.com/office/officeart/2005/8/layout/hierarchy6"/>
    <dgm:cxn modelId="{472EF774-8324-5E41-B273-89DA4AF9340A}" type="presParOf" srcId="{E19002B6-EB84-6D43-86A7-12BBF89509E3}" destId="{0B87D434-5201-6F43-878E-4963A89382BD}" srcOrd="0" destOrd="0" presId="urn:microsoft.com/office/officeart/2005/8/layout/hierarchy6"/>
    <dgm:cxn modelId="{2577CD8C-D7B4-0743-A380-F46A5F646AE9}" type="presParOf" srcId="{E19002B6-EB84-6D43-86A7-12BBF89509E3}" destId="{64600398-6D4D-9242-B0F6-8F64FC99EE2F}" srcOrd="1" destOrd="0" presId="urn:microsoft.com/office/officeart/2005/8/layout/hierarchy6"/>
    <dgm:cxn modelId="{53D4CDDA-85FC-E746-8AAE-01027D40E3EC}" type="presParOf" srcId="{64600398-6D4D-9242-B0F6-8F64FC99EE2F}" destId="{2F9D8595-F041-7444-9691-243476858B3F}" srcOrd="0" destOrd="0" presId="urn:microsoft.com/office/officeart/2005/8/layout/hierarchy6"/>
    <dgm:cxn modelId="{7F9C5F76-A233-3746-B18B-293D44D0B1AF}" type="presParOf" srcId="{64600398-6D4D-9242-B0F6-8F64FC99EE2F}" destId="{05EE0BB1-CBD4-D047-BE96-5AA88533B1FF}" srcOrd="1" destOrd="0" presId="urn:microsoft.com/office/officeart/2005/8/layout/hierarchy6"/>
    <dgm:cxn modelId="{A9F6D5B0-F166-414B-935D-401A53F05A62}" type="presParOf" srcId="{05EE0BB1-CBD4-D047-BE96-5AA88533B1FF}" destId="{FF736459-3388-8D4C-A445-B76FE6F02767}" srcOrd="0" destOrd="0" presId="urn:microsoft.com/office/officeart/2005/8/layout/hierarchy6"/>
    <dgm:cxn modelId="{03B5DB00-E72C-C64E-BFB0-8CEA28FB9658}" type="presParOf" srcId="{05EE0BB1-CBD4-D047-BE96-5AA88533B1FF}" destId="{610BD81A-4246-934F-B01A-DC30783805E7}" srcOrd="1" destOrd="0" presId="urn:microsoft.com/office/officeart/2005/8/layout/hierarchy6"/>
    <dgm:cxn modelId="{0EED34F8-DDC9-3949-BD0D-D76AD8A24041}" type="presParOf" srcId="{610BD81A-4246-934F-B01A-DC30783805E7}" destId="{1F8B7DEE-2BC1-9F40-B6CF-F7946AA2A659}" srcOrd="0" destOrd="0" presId="urn:microsoft.com/office/officeart/2005/8/layout/hierarchy6"/>
    <dgm:cxn modelId="{AF55B11D-2911-C24B-8AD7-39883D33E76B}" type="presParOf" srcId="{610BD81A-4246-934F-B01A-DC30783805E7}" destId="{AF1D0801-D513-2349-A8B7-8BF1F2AB546E}" srcOrd="1" destOrd="0" presId="urn:microsoft.com/office/officeart/2005/8/layout/hierarchy6"/>
    <dgm:cxn modelId="{1865B45F-DCAE-654A-8DF5-23964FDEFC71}" type="presParOf" srcId="{E19002B6-EB84-6D43-86A7-12BBF89509E3}" destId="{D603C93B-5821-1045-889B-F291FA66A06E}" srcOrd="2" destOrd="0" presId="urn:microsoft.com/office/officeart/2005/8/layout/hierarchy6"/>
    <dgm:cxn modelId="{5676A3ED-E9F2-9D47-963C-D0295F25E9AE}" type="presParOf" srcId="{E19002B6-EB84-6D43-86A7-12BBF89509E3}" destId="{AC1570B7-DF1F-7048-8A0F-C6A3FD27D6D0}" srcOrd="3" destOrd="0" presId="urn:microsoft.com/office/officeart/2005/8/layout/hierarchy6"/>
    <dgm:cxn modelId="{0D9D110E-BE14-8D4D-B43F-36260328E065}" type="presParOf" srcId="{AC1570B7-DF1F-7048-8A0F-C6A3FD27D6D0}" destId="{660E26A7-4F5C-1142-8833-7829015BCE25}" srcOrd="0" destOrd="0" presId="urn:microsoft.com/office/officeart/2005/8/layout/hierarchy6"/>
    <dgm:cxn modelId="{BEF553B8-1E7C-6948-9FB0-C77874F32F92}" type="presParOf" srcId="{AC1570B7-DF1F-7048-8A0F-C6A3FD27D6D0}" destId="{486505D9-CE4C-4040-801A-39F7DE7CB6AD}" srcOrd="1" destOrd="0" presId="urn:microsoft.com/office/officeart/2005/8/layout/hierarchy6"/>
    <dgm:cxn modelId="{689959C3-F59E-EE46-A8DB-8BD7A5F3CBB0}" type="presParOf" srcId="{486505D9-CE4C-4040-801A-39F7DE7CB6AD}" destId="{283E0107-8C49-9040-8146-6C384A233627}" srcOrd="0" destOrd="0" presId="urn:microsoft.com/office/officeart/2005/8/layout/hierarchy6"/>
    <dgm:cxn modelId="{0CA8130B-A5A3-4443-BC96-D1D6E7C98235}" type="presParOf" srcId="{486505D9-CE4C-4040-801A-39F7DE7CB6AD}" destId="{7A4679DA-A0E4-2E42-9A40-3376B05BFAF5}" srcOrd="1" destOrd="0" presId="urn:microsoft.com/office/officeart/2005/8/layout/hierarchy6"/>
    <dgm:cxn modelId="{EF2F8A9F-700A-BA48-BFED-E2C49B02977B}" type="presParOf" srcId="{7A4679DA-A0E4-2E42-9A40-3376B05BFAF5}" destId="{C12345BD-A6FC-F841-B06D-A793C47F55BB}" srcOrd="0" destOrd="0" presId="urn:microsoft.com/office/officeart/2005/8/layout/hierarchy6"/>
    <dgm:cxn modelId="{AF2EBAB6-FE80-8344-AA9D-36EFD6F784E8}" type="presParOf" srcId="{7A4679DA-A0E4-2E42-9A40-3376B05BFAF5}" destId="{A99FC201-FC69-2945-B9FA-5022478A0479}" srcOrd="1" destOrd="0" presId="urn:microsoft.com/office/officeart/2005/8/layout/hierarchy6"/>
    <dgm:cxn modelId="{B2F95A93-0783-1B4E-8E63-45934C3A8199}" type="presParOf" srcId="{486505D9-CE4C-4040-801A-39F7DE7CB6AD}" destId="{BCDA8124-0DC4-F94C-8AE7-CD4A6FA65E9A}" srcOrd="2" destOrd="0" presId="urn:microsoft.com/office/officeart/2005/8/layout/hierarchy6"/>
    <dgm:cxn modelId="{EEAC2182-818C-B24A-96CA-2A1BCDA31A7C}" type="presParOf" srcId="{486505D9-CE4C-4040-801A-39F7DE7CB6AD}" destId="{053EC4D5-FAC3-B34E-946F-8C4DDF391AF7}" srcOrd="3" destOrd="0" presId="urn:microsoft.com/office/officeart/2005/8/layout/hierarchy6"/>
    <dgm:cxn modelId="{9B2E7BCA-900C-9B4F-A59B-600699AD79FE}" type="presParOf" srcId="{053EC4D5-FAC3-B34E-946F-8C4DDF391AF7}" destId="{D5E958E7-23B1-AC4F-A85C-D547D44A9848}" srcOrd="0" destOrd="0" presId="urn:microsoft.com/office/officeart/2005/8/layout/hierarchy6"/>
    <dgm:cxn modelId="{35E04902-E59B-CE47-BD78-B16375000758}" type="presParOf" srcId="{053EC4D5-FAC3-B34E-946F-8C4DDF391AF7}" destId="{9A726B8D-9D34-1047-A498-7584DD6BAF4F}" srcOrd="1" destOrd="0" presId="urn:microsoft.com/office/officeart/2005/8/layout/hierarchy6"/>
    <dgm:cxn modelId="{20D24BE3-CD15-024E-81A1-0B058D63526C}" type="presParOf" srcId="{BA95C666-152B-5B40-906B-C92CF3A1B616}" destId="{F20BD184-F819-DD4F-9845-9826E91DE363}" srcOrd="1" destOrd="0" presId="urn:microsoft.com/office/officeart/2005/8/layout/hierarchy6"/>
  </dgm:cxnLst>
  <dgm:bg/>
  <dgm:whole>
    <a:ln w="76200" cmpd="sng">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7A4B6B0-22A2-B947-A9C4-A51505F9F2BA}">
      <dsp:nvSpPr>
        <dsp:cNvPr id="0" name=""/>
        <dsp:cNvSpPr/>
      </dsp:nvSpPr>
      <dsp:spPr>
        <a:xfrm>
          <a:off x="1567639" y="0"/>
          <a:ext cx="963104" cy="642069"/>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a:latin typeface="18 VAG Rounded Thin   55390"/>
            </a:rPr>
            <a:t>A</a:t>
          </a:r>
        </a:p>
      </dsp:txBody>
      <dsp:txXfrm>
        <a:off x="1567639" y="0"/>
        <a:ext cx="963104" cy="642069"/>
      </dsp:txXfrm>
    </dsp:sp>
    <dsp:sp modelId="{0B87D434-5201-6F43-878E-4963A89382BD}">
      <dsp:nvSpPr>
        <dsp:cNvPr id="0" name=""/>
        <dsp:cNvSpPr/>
      </dsp:nvSpPr>
      <dsp:spPr>
        <a:xfrm>
          <a:off x="484147" y="642069"/>
          <a:ext cx="1565044" cy="256827"/>
        </a:xfrm>
        <a:custGeom>
          <a:avLst/>
          <a:gdLst/>
          <a:ahLst/>
          <a:cxnLst/>
          <a:rect l="0" t="0" r="0" b="0"/>
          <a:pathLst>
            <a:path>
              <a:moveTo>
                <a:pt x="1565044" y="0"/>
              </a:moveTo>
              <a:lnTo>
                <a:pt x="1565044" y="128413"/>
              </a:lnTo>
              <a:lnTo>
                <a:pt x="0" y="128413"/>
              </a:lnTo>
              <a:lnTo>
                <a:pt x="0" y="256827"/>
              </a:lnTo>
            </a:path>
          </a:pathLst>
        </a:custGeom>
        <a:noFill/>
        <a:ln w="76200" cap="flat" cmpd="sng" algn="ctr">
          <a:solidFill>
            <a:schemeClr val="accent2">
              <a:hueOff val="0"/>
              <a:satOff val="0"/>
              <a:lumOff val="0"/>
            </a:schemeClr>
          </a:solidFill>
          <a:prstDash val="solid"/>
          <a:round/>
          <a:headEnd type="none" w="med" len="med"/>
          <a:tailEnd type="none" w="med" len="med"/>
        </a:ln>
        <a:effectLst/>
        <a:sp3d z="-40000" prstMaterial="matte"/>
      </dsp:spPr>
      <dsp:style>
        <a:lnRef idx="2">
          <a:scrgbClr r="0" g="0" b="0"/>
        </a:lnRef>
        <a:fillRef idx="0">
          <a:scrgbClr r="0" g="0" b="0"/>
        </a:fillRef>
        <a:effectRef idx="0">
          <a:scrgbClr r="0" g="0" b="0"/>
        </a:effectRef>
        <a:fontRef idx="minor"/>
      </dsp:style>
    </dsp:sp>
    <dsp:sp modelId="{2F9D8595-F041-7444-9691-243476858B3F}">
      <dsp:nvSpPr>
        <dsp:cNvPr id="0" name=""/>
        <dsp:cNvSpPr/>
      </dsp:nvSpPr>
      <dsp:spPr>
        <a:xfrm>
          <a:off x="2595" y="898897"/>
          <a:ext cx="963104" cy="642069"/>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a:latin typeface="18 VAG Rounded Thin   55390"/>
            </a:rPr>
            <a:t>B</a:t>
          </a:r>
        </a:p>
      </dsp:txBody>
      <dsp:txXfrm>
        <a:off x="2595" y="898897"/>
        <a:ext cx="963104" cy="642069"/>
      </dsp:txXfrm>
    </dsp:sp>
    <dsp:sp modelId="{FF736459-3388-8D4C-A445-B76FE6F02767}">
      <dsp:nvSpPr>
        <dsp:cNvPr id="0" name=""/>
        <dsp:cNvSpPr/>
      </dsp:nvSpPr>
      <dsp:spPr>
        <a:xfrm>
          <a:off x="438427" y="1540966"/>
          <a:ext cx="91440" cy="256827"/>
        </a:xfrm>
        <a:custGeom>
          <a:avLst/>
          <a:gdLst/>
          <a:ahLst/>
          <a:cxnLst/>
          <a:rect l="0" t="0" r="0" b="0"/>
          <a:pathLst>
            <a:path>
              <a:moveTo>
                <a:pt x="45720" y="0"/>
              </a:moveTo>
              <a:lnTo>
                <a:pt x="45720" y="256827"/>
              </a:lnTo>
            </a:path>
          </a:pathLst>
        </a:custGeom>
        <a:noFill/>
        <a:ln w="76200" cap="flat" cmpd="sng" algn="ctr">
          <a:solidFill>
            <a:schemeClr val="accent3">
              <a:hueOff val="0"/>
              <a:satOff val="0"/>
              <a:lumOff val="0"/>
            </a:schemeClr>
          </a:solidFill>
          <a:prstDash val="solid"/>
          <a:round/>
          <a:headEnd type="none" w="med" len="med"/>
          <a:tailEnd type="none" w="med" len="me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F8B7DEE-2BC1-9F40-B6CF-F7946AA2A659}">
      <dsp:nvSpPr>
        <dsp:cNvPr id="0" name=""/>
        <dsp:cNvSpPr/>
      </dsp:nvSpPr>
      <dsp:spPr>
        <a:xfrm>
          <a:off x="2595" y="1797794"/>
          <a:ext cx="963104" cy="642069"/>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a:latin typeface="18 VAG Rounded Thin   55390"/>
            </a:rPr>
            <a:t>D</a:t>
          </a:r>
        </a:p>
      </dsp:txBody>
      <dsp:txXfrm>
        <a:off x="2595" y="1797794"/>
        <a:ext cx="963104" cy="642069"/>
      </dsp:txXfrm>
    </dsp:sp>
    <dsp:sp modelId="{D603C93B-5821-1045-889B-F291FA66A06E}">
      <dsp:nvSpPr>
        <dsp:cNvPr id="0" name=""/>
        <dsp:cNvSpPr/>
      </dsp:nvSpPr>
      <dsp:spPr>
        <a:xfrm>
          <a:off x="2049191" y="642069"/>
          <a:ext cx="1565044" cy="256827"/>
        </a:xfrm>
        <a:custGeom>
          <a:avLst/>
          <a:gdLst/>
          <a:ahLst/>
          <a:cxnLst/>
          <a:rect l="0" t="0" r="0" b="0"/>
          <a:pathLst>
            <a:path>
              <a:moveTo>
                <a:pt x="0" y="0"/>
              </a:moveTo>
              <a:lnTo>
                <a:pt x="0" y="128413"/>
              </a:lnTo>
              <a:lnTo>
                <a:pt x="1565044" y="128413"/>
              </a:lnTo>
              <a:lnTo>
                <a:pt x="1565044" y="256827"/>
              </a:lnTo>
            </a:path>
          </a:pathLst>
        </a:custGeom>
        <a:noFill/>
        <a:ln w="76200" cap="flat" cmpd="sng" algn="ctr">
          <a:solidFill>
            <a:schemeClr val="accent2">
              <a:hueOff val="0"/>
              <a:satOff val="0"/>
              <a:lumOff val="0"/>
            </a:schemeClr>
          </a:solidFill>
          <a:prstDash val="solid"/>
          <a:round/>
          <a:headEnd type="none" w="med" len="med"/>
          <a:tailEnd type="none" w="med" len="med"/>
        </a:ln>
        <a:effectLst/>
        <a:sp3d z="-40000" prstMaterial="matte"/>
      </dsp:spPr>
      <dsp:style>
        <a:lnRef idx="2">
          <a:scrgbClr r="0" g="0" b="0"/>
        </a:lnRef>
        <a:fillRef idx="0">
          <a:scrgbClr r="0" g="0" b="0"/>
        </a:fillRef>
        <a:effectRef idx="0">
          <a:scrgbClr r="0" g="0" b="0"/>
        </a:effectRef>
        <a:fontRef idx="minor"/>
      </dsp:style>
    </dsp:sp>
    <dsp:sp modelId="{660E26A7-4F5C-1142-8833-7829015BCE25}">
      <dsp:nvSpPr>
        <dsp:cNvPr id="0" name=""/>
        <dsp:cNvSpPr/>
      </dsp:nvSpPr>
      <dsp:spPr>
        <a:xfrm>
          <a:off x="3132683" y="898897"/>
          <a:ext cx="963104" cy="642069"/>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a:latin typeface="18 VAG Rounded Thin   55390"/>
            </a:rPr>
            <a:t>C</a:t>
          </a:r>
        </a:p>
      </dsp:txBody>
      <dsp:txXfrm>
        <a:off x="3132683" y="898897"/>
        <a:ext cx="963104" cy="642069"/>
      </dsp:txXfrm>
    </dsp:sp>
    <dsp:sp modelId="{283E0107-8C49-9040-8146-6C384A233627}">
      <dsp:nvSpPr>
        <dsp:cNvPr id="0" name=""/>
        <dsp:cNvSpPr/>
      </dsp:nvSpPr>
      <dsp:spPr>
        <a:xfrm>
          <a:off x="2988217" y="1540966"/>
          <a:ext cx="626017" cy="256827"/>
        </a:xfrm>
        <a:custGeom>
          <a:avLst/>
          <a:gdLst/>
          <a:ahLst/>
          <a:cxnLst/>
          <a:rect l="0" t="0" r="0" b="0"/>
          <a:pathLst>
            <a:path>
              <a:moveTo>
                <a:pt x="626017" y="0"/>
              </a:moveTo>
              <a:lnTo>
                <a:pt x="626017" y="128413"/>
              </a:lnTo>
              <a:lnTo>
                <a:pt x="0" y="128413"/>
              </a:lnTo>
              <a:lnTo>
                <a:pt x="0" y="256827"/>
              </a:lnTo>
            </a:path>
          </a:pathLst>
        </a:custGeom>
        <a:noFill/>
        <a:ln w="76200" cap="flat" cmpd="sng" algn="ctr">
          <a:solidFill>
            <a:schemeClr val="accent3">
              <a:hueOff val="0"/>
              <a:satOff val="0"/>
              <a:lumOff val="0"/>
            </a:schemeClr>
          </a:solidFill>
          <a:prstDash val="solid"/>
          <a:round/>
          <a:headEnd type="none" w="med" len="med"/>
          <a:tailEnd type="none" w="med" len="me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C12345BD-A6FC-F841-B06D-A793C47F55BB}">
      <dsp:nvSpPr>
        <dsp:cNvPr id="0" name=""/>
        <dsp:cNvSpPr/>
      </dsp:nvSpPr>
      <dsp:spPr>
        <a:xfrm>
          <a:off x="2506665" y="1797794"/>
          <a:ext cx="963104" cy="642069"/>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a:latin typeface="18 VAG Rounded Thin   55390"/>
            </a:rPr>
            <a:t>F</a:t>
          </a:r>
        </a:p>
      </dsp:txBody>
      <dsp:txXfrm>
        <a:off x="2506665" y="1797794"/>
        <a:ext cx="963104" cy="642069"/>
      </dsp:txXfrm>
    </dsp:sp>
    <dsp:sp modelId="{C69D2103-9307-8640-BCDB-9ACDE26A3443}">
      <dsp:nvSpPr>
        <dsp:cNvPr id="0" name=""/>
        <dsp:cNvSpPr/>
      </dsp:nvSpPr>
      <dsp:spPr>
        <a:xfrm>
          <a:off x="1736182" y="2439863"/>
          <a:ext cx="1252035" cy="256827"/>
        </a:xfrm>
        <a:custGeom>
          <a:avLst/>
          <a:gdLst/>
          <a:ahLst/>
          <a:cxnLst/>
          <a:rect l="0" t="0" r="0" b="0"/>
          <a:pathLst>
            <a:path>
              <a:moveTo>
                <a:pt x="1252035" y="0"/>
              </a:moveTo>
              <a:lnTo>
                <a:pt x="1252035" y="128413"/>
              </a:lnTo>
              <a:lnTo>
                <a:pt x="0" y="128413"/>
              </a:lnTo>
              <a:lnTo>
                <a:pt x="0" y="256827"/>
              </a:lnTo>
            </a:path>
          </a:pathLst>
        </a:custGeom>
        <a:noFill/>
        <a:ln w="76200" cap="flat" cmpd="sng" algn="ctr">
          <a:solidFill>
            <a:schemeClr val="accent4">
              <a:hueOff val="0"/>
              <a:satOff val="0"/>
              <a:lumOff val="0"/>
            </a:schemeClr>
          </a:solidFill>
          <a:prstDash val="solid"/>
          <a:round/>
          <a:headEnd type="none" w="med" len="med"/>
          <a:tailEnd type="none" w="med" len="me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FEDB3AF1-AB7F-1D40-A088-7EFC1872E4EE}">
      <dsp:nvSpPr>
        <dsp:cNvPr id="0" name=""/>
        <dsp:cNvSpPr/>
      </dsp:nvSpPr>
      <dsp:spPr>
        <a:xfrm>
          <a:off x="1254630" y="2696691"/>
          <a:ext cx="963104" cy="642069"/>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a:latin typeface="18 VAG Rounded Thin   55390"/>
            </a:rPr>
            <a:t>H</a:t>
          </a:r>
        </a:p>
      </dsp:txBody>
      <dsp:txXfrm>
        <a:off x="1254630" y="2696691"/>
        <a:ext cx="963104" cy="642069"/>
      </dsp:txXfrm>
    </dsp:sp>
    <dsp:sp modelId="{063A42BA-CCA5-B340-A65F-4A0AFEF4FF05}">
      <dsp:nvSpPr>
        <dsp:cNvPr id="0" name=""/>
        <dsp:cNvSpPr/>
      </dsp:nvSpPr>
      <dsp:spPr>
        <a:xfrm>
          <a:off x="2942497" y="2439863"/>
          <a:ext cx="91440" cy="256827"/>
        </a:xfrm>
        <a:custGeom>
          <a:avLst/>
          <a:gdLst/>
          <a:ahLst/>
          <a:cxnLst/>
          <a:rect l="0" t="0" r="0" b="0"/>
          <a:pathLst>
            <a:path>
              <a:moveTo>
                <a:pt x="45720" y="0"/>
              </a:moveTo>
              <a:lnTo>
                <a:pt x="45720" y="256827"/>
              </a:lnTo>
            </a:path>
          </a:pathLst>
        </a:custGeom>
        <a:noFill/>
        <a:ln w="76200" cap="flat" cmpd="sng" algn="ctr">
          <a:solidFill>
            <a:schemeClr val="accent4">
              <a:hueOff val="0"/>
              <a:satOff val="0"/>
              <a:lumOff val="0"/>
            </a:schemeClr>
          </a:solidFill>
          <a:prstDash val="solid"/>
          <a:round/>
          <a:headEnd type="none" w="med" len="med"/>
          <a:tailEnd type="none" w="med" len="me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A4214B8-4B64-2C4C-BF49-FFDF04639FA9}">
      <dsp:nvSpPr>
        <dsp:cNvPr id="0" name=""/>
        <dsp:cNvSpPr/>
      </dsp:nvSpPr>
      <dsp:spPr>
        <a:xfrm>
          <a:off x="2506665" y="2696691"/>
          <a:ext cx="963104" cy="642069"/>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a:latin typeface="18 VAG Rounded Thin   55390"/>
            </a:rPr>
            <a:t>I</a:t>
          </a:r>
        </a:p>
      </dsp:txBody>
      <dsp:txXfrm>
        <a:off x="2506665" y="2696691"/>
        <a:ext cx="963104" cy="642069"/>
      </dsp:txXfrm>
    </dsp:sp>
    <dsp:sp modelId="{922095F9-E10F-A446-89D6-E39B6C397EF2}">
      <dsp:nvSpPr>
        <dsp:cNvPr id="0" name=""/>
        <dsp:cNvSpPr/>
      </dsp:nvSpPr>
      <dsp:spPr>
        <a:xfrm>
          <a:off x="2988217" y="2439863"/>
          <a:ext cx="1252035" cy="256827"/>
        </a:xfrm>
        <a:custGeom>
          <a:avLst/>
          <a:gdLst/>
          <a:ahLst/>
          <a:cxnLst/>
          <a:rect l="0" t="0" r="0" b="0"/>
          <a:pathLst>
            <a:path>
              <a:moveTo>
                <a:pt x="0" y="0"/>
              </a:moveTo>
              <a:lnTo>
                <a:pt x="0" y="128413"/>
              </a:lnTo>
              <a:lnTo>
                <a:pt x="1252035" y="128413"/>
              </a:lnTo>
              <a:lnTo>
                <a:pt x="1252035" y="256827"/>
              </a:lnTo>
            </a:path>
          </a:pathLst>
        </a:custGeom>
        <a:noFill/>
        <a:ln w="76200" cap="flat" cmpd="sng" algn="ctr">
          <a:solidFill>
            <a:schemeClr val="accent4">
              <a:hueOff val="0"/>
              <a:satOff val="0"/>
              <a:lumOff val="0"/>
            </a:schemeClr>
          </a:solidFill>
          <a:prstDash val="solid"/>
          <a:round/>
          <a:headEnd type="none" w="med" len="med"/>
          <a:tailEnd type="none" w="med" len="me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0EDC130-DE20-5144-9203-52AB2162721F}">
      <dsp:nvSpPr>
        <dsp:cNvPr id="0" name=""/>
        <dsp:cNvSpPr/>
      </dsp:nvSpPr>
      <dsp:spPr>
        <a:xfrm>
          <a:off x="3758700" y="2696691"/>
          <a:ext cx="963104" cy="642069"/>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a:latin typeface="18 VAG Rounded Thin   55390"/>
            </a:rPr>
            <a:t>J</a:t>
          </a:r>
        </a:p>
      </dsp:txBody>
      <dsp:txXfrm>
        <a:off x="3758700" y="2696691"/>
        <a:ext cx="963104" cy="642069"/>
      </dsp:txXfrm>
    </dsp:sp>
    <dsp:sp modelId="{BCDA8124-0DC4-F94C-8AE7-CD4A6FA65E9A}">
      <dsp:nvSpPr>
        <dsp:cNvPr id="0" name=""/>
        <dsp:cNvSpPr/>
      </dsp:nvSpPr>
      <dsp:spPr>
        <a:xfrm>
          <a:off x="3614235" y="1540966"/>
          <a:ext cx="626017" cy="256827"/>
        </a:xfrm>
        <a:custGeom>
          <a:avLst/>
          <a:gdLst/>
          <a:ahLst/>
          <a:cxnLst/>
          <a:rect l="0" t="0" r="0" b="0"/>
          <a:pathLst>
            <a:path>
              <a:moveTo>
                <a:pt x="0" y="0"/>
              </a:moveTo>
              <a:lnTo>
                <a:pt x="0" y="128413"/>
              </a:lnTo>
              <a:lnTo>
                <a:pt x="626017" y="128413"/>
              </a:lnTo>
              <a:lnTo>
                <a:pt x="626017" y="256827"/>
              </a:lnTo>
            </a:path>
          </a:pathLst>
        </a:custGeom>
        <a:noFill/>
        <a:ln w="76200" cap="flat" cmpd="sng" algn="ctr">
          <a:solidFill>
            <a:schemeClr val="accent3">
              <a:hueOff val="0"/>
              <a:satOff val="0"/>
              <a:lumOff val="0"/>
            </a:schemeClr>
          </a:solidFill>
          <a:prstDash val="solid"/>
          <a:round/>
          <a:headEnd type="none" w="med" len="med"/>
          <a:tailEnd type="none" w="med" len="me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D5E958E7-23B1-AC4F-A85C-D547D44A9848}">
      <dsp:nvSpPr>
        <dsp:cNvPr id="0" name=""/>
        <dsp:cNvSpPr/>
      </dsp:nvSpPr>
      <dsp:spPr>
        <a:xfrm>
          <a:off x="3758700" y="1797794"/>
          <a:ext cx="963104" cy="642069"/>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US" sz="4400" kern="1200">
              <a:latin typeface="18 VAG Rounded Thin   55390"/>
            </a:rPr>
            <a:t>G</a:t>
          </a:r>
        </a:p>
      </dsp:txBody>
      <dsp:txXfrm>
        <a:off x="3758700" y="1797794"/>
        <a:ext cx="963104" cy="642069"/>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7A4B6B0-22A2-B947-A9C4-A51505F9F2BA}">
      <dsp:nvSpPr>
        <dsp:cNvPr id="0" name=""/>
        <dsp:cNvSpPr/>
      </dsp:nvSpPr>
      <dsp:spPr>
        <a:xfrm>
          <a:off x="1795405" y="1083233"/>
          <a:ext cx="1023995" cy="567481"/>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a:latin typeface="18 VAG Rounded Thin   55390"/>
            </a:rPr>
            <a:t>edu</a:t>
          </a:r>
        </a:p>
      </dsp:txBody>
      <dsp:txXfrm>
        <a:off x="1795405" y="1083233"/>
        <a:ext cx="1023995" cy="567481"/>
      </dsp:txXfrm>
    </dsp:sp>
    <dsp:sp modelId="{0B87D434-5201-6F43-878E-4963A89382BD}">
      <dsp:nvSpPr>
        <dsp:cNvPr id="0" name=""/>
        <dsp:cNvSpPr/>
      </dsp:nvSpPr>
      <dsp:spPr>
        <a:xfrm>
          <a:off x="830982" y="1650714"/>
          <a:ext cx="1476419" cy="226992"/>
        </a:xfrm>
        <a:custGeom>
          <a:avLst/>
          <a:gdLst/>
          <a:ahLst/>
          <a:cxnLst/>
          <a:rect l="0" t="0" r="0" b="0"/>
          <a:pathLst>
            <a:path>
              <a:moveTo>
                <a:pt x="1476419" y="0"/>
              </a:moveTo>
              <a:lnTo>
                <a:pt x="1476419" y="113496"/>
              </a:lnTo>
              <a:lnTo>
                <a:pt x="0" y="113496"/>
              </a:lnTo>
              <a:lnTo>
                <a:pt x="0" y="226992"/>
              </a:lnTo>
            </a:path>
          </a:pathLst>
        </a:custGeom>
        <a:noFill/>
        <a:ln w="76200" cap="flat" cmpd="sng" algn="ctr">
          <a:solidFill>
            <a:schemeClr val="accent2">
              <a:hueOff val="0"/>
              <a:satOff val="0"/>
              <a:lumOff val="0"/>
            </a:schemeClr>
          </a:solidFill>
          <a:prstDash val="solid"/>
          <a:round/>
          <a:headEnd type="none" w="med" len="med"/>
          <a:tailEnd type="none" w="med" len="med"/>
        </a:ln>
        <a:effectLst/>
        <a:sp3d z="-40000" prstMaterial="matte"/>
      </dsp:spPr>
      <dsp:style>
        <a:lnRef idx="2">
          <a:scrgbClr r="0" g="0" b="0"/>
        </a:lnRef>
        <a:fillRef idx="0">
          <a:scrgbClr r="0" g="0" b="0"/>
        </a:fillRef>
        <a:effectRef idx="0">
          <a:scrgbClr r="0" g="0" b="0"/>
        </a:effectRef>
        <a:fontRef idx="minor"/>
      </dsp:style>
    </dsp:sp>
    <dsp:sp modelId="{2F9D8595-F041-7444-9691-243476858B3F}">
      <dsp:nvSpPr>
        <dsp:cNvPr id="0" name=""/>
        <dsp:cNvSpPr/>
      </dsp:nvSpPr>
      <dsp:spPr>
        <a:xfrm>
          <a:off x="2292" y="1877707"/>
          <a:ext cx="1657381" cy="567481"/>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a:latin typeface="18 VAG Rounded Thin   55390"/>
            </a:rPr>
            <a:t>stanford</a:t>
          </a:r>
        </a:p>
      </dsp:txBody>
      <dsp:txXfrm>
        <a:off x="2292" y="1877707"/>
        <a:ext cx="1657381" cy="567481"/>
      </dsp:txXfrm>
    </dsp:sp>
    <dsp:sp modelId="{FF736459-3388-8D4C-A445-B76FE6F02767}">
      <dsp:nvSpPr>
        <dsp:cNvPr id="0" name=""/>
        <dsp:cNvSpPr/>
      </dsp:nvSpPr>
      <dsp:spPr>
        <a:xfrm>
          <a:off x="785262" y="2445189"/>
          <a:ext cx="91440" cy="226992"/>
        </a:xfrm>
        <a:custGeom>
          <a:avLst/>
          <a:gdLst/>
          <a:ahLst/>
          <a:cxnLst/>
          <a:rect l="0" t="0" r="0" b="0"/>
          <a:pathLst>
            <a:path>
              <a:moveTo>
                <a:pt x="45720" y="0"/>
              </a:moveTo>
              <a:lnTo>
                <a:pt x="45720" y="226992"/>
              </a:lnTo>
            </a:path>
          </a:pathLst>
        </a:custGeom>
        <a:noFill/>
        <a:ln w="76200" cap="flat" cmpd="sng" algn="ctr">
          <a:solidFill>
            <a:schemeClr val="accent3">
              <a:hueOff val="0"/>
              <a:satOff val="0"/>
              <a:lumOff val="0"/>
            </a:schemeClr>
          </a:solidFill>
          <a:prstDash val="solid"/>
          <a:round/>
          <a:headEnd type="none" w="med" len="med"/>
          <a:tailEnd type="none" w="med" len="me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F8B7DEE-2BC1-9F40-B6CF-F7946AA2A659}">
      <dsp:nvSpPr>
        <dsp:cNvPr id="0" name=""/>
        <dsp:cNvSpPr/>
      </dsp:nvSpPr>
      <dsp:spPr>
        <a:xfrm>
          <a:off x="405371" y="2672181"/>
          <a:ext cx="851222" cy="567481"/>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a:latin typeface="18 VAG Rounded Thin   55390"/>
            </a:rPr>
            <a:t>cs</a:t>
          </a:r>
        </a:p>
      </dsp:txBody>
      <dsp:txXfrm>
        <a:off x="405371" y="2672181"/>
        <a:ext cx="851222" cy="567481"/>
      </dsp:txXfrm>
    </dsp:sp>
    <dsp:sp modelId="{D603C93B-5821-1045-889B-F291FA66A06E}">
      <dsp:nvSpPr>
        <dsp:cNvPr id="0" name=""/>
        <dsp:cNvSpPr/>
      </dsp:nvSpPr>
      <dsp:spPr>
        <a:xfrm>
          <a:off x="2307402" y="1650714"/>
          <a:ext cx="1362926" cy="226992"/>
        </a:xfrm>
        <a:custGeom>
          <a:avLst/>
          <a:gdLst/>
          <a:ahLst/>
          <a:cxnLst/>
          <a:rect l="0" t="0" r="0" b="0"/>
          <a:pathLst>
            <a:path>
              <a:moveTo>
                <a:pt x="0" y="0"/>
              </a:moveTo>
              <a:lnTo>
                <a:pt x="0" y="113496"/>
              </a:lnTo>
              <a:lnTo>
                <a:pt x="1362926" y="113496"/>
              </a:lnTo>
              <a:lnTo>
                <a:pt x="1362926" y="226992"/>
              </a:lnTo>
            </a:path>
          </a:pathLst>
        </a:custGeom>
        <a:noFill/>
        <a:ln w="76200" cap="flat" cmpd="sng" algn="ctr">
          <a:solidFill>
            <a:schemeClr val="accent2">
              <a:hueOff val="0"/>
              <a:satOff val="0"/>
              <a:lumOff val="0"/>
            </a:schemeClr>
          </a:solidFill>
          <a:prstDash val="solid"/>
          <a:round/>
          <a:headEnd type="none" w="med" len="med"/>
          <a:tailEnd type="none" w="med" len="med"/>
        </a:ln>
        <a:effectLst/>
        <a:sp3d z="-40000" prstMaterial="matte"/>
      </dsp:spPr>
      <dsp:style>
        <a:lnRef idx="2">
          <a:scrgbClr r="0" g="0" b="0"/>
        </a:lnRef>
        <a:fillRef idx="0">
          <a:scrgbClr r="0" g="0" b="0"/>
        </a:fillRef>
        <a:effectRef idx="0">
          <a:scrgbClr r="0" g="0" b="0"/>
        </a:effectRef>
        <a:fontRef idx="minor"/>
      </dsp:style>
    </dsp:sp>
    <dsp:sp modelId="{660E26A7-4F5C-1142-8833-7829015BCE25}">
      <dsp:nvSpPr>
        <dsp:cNvPr id="0" name=""/>
        <dsp:cNvSpPr/>
      </dsp:nvSpPr>
      <dsp:spPr>
        <a:xfrm>
          <a:off x="2728144" y="1877707"/>
          <a:ext cx="1884368" cy="567481"/>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a:latin typeface="18 VAG Rounded Thin   55390"/>
            </a:rPr>
            <a:t>berkeley</a:t>
          </a:r>
        </a:p>
      </dsp:txBody>
      <dsp:txXfrm>
        <a:off x="2728144" y="1877707"/>
        <a:ext cx="1884368" cy="567481"/>
      </dsp:txXfrm>
    </dsp:sp>
    <dsp:sp modelId="{283E0107-8C49-9040-8146-6C384A233627}">
      <dsp:nvSpPr>
        <dsp:cNvPr id="0" name=""/>
        <dsp:cNvSpPr/>
      </dsp:nvSpPr>
      <dsp:spPr>
        <a:xfrm>
          <a:off x="3117034" y="2445189"/>
          <a:ext cx="553294" cy="226992"/>
        </a:xfrm>
        <a:custGeom>
          <a:avLst/>
          <a:gdLst/>
          <a:ahLst/>
          <a:cxnLst/>
          <a:rect l="0" t="0" r="0" b="0"/>
          <a:pathLst>
            <a:path>
              <a:moveTo>
                <a:pt x="553294" y="0"/>
              </a:moveTo>
              <a:lnTo>
                <a:pt x="553294" y="113496"/>
              </a:lnTo>
              <a:lnTo>
                <a:pt x="0" y="113496"/>
              </a:lnTo>
              <a:lnTo>
                <a:pt x="0" y="226992"/>
              </a:lnTo>
            </a:path>
          </a:pathLst>
        </a:custGeom>
        <a:noFill/>
        <a:ln w="76200" cap="flat" cmpd="sng" algn="ctr">
          <a:solidFill>
            <a:schemeClr val="accent3">
              <a:hueOff val="0"/>
              <a:satOff val="0"/>
              <a:lumOff val="0"/>
            </a:schemeClr>
          </a:solidFill>
          <a:prstDash val="solid"/>
          <a:round/>
          <a:headEnd type="none" w="med" len="med"/>
          <a:tailEnd type="none" w="med" len="me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C12345BD-A6FC-F841-B06D-A793C47F55BB}">
      <dsp:nvSpPr>
        <dsp:cNvPr id="0" name=""/>
        <dsp:cNvSpPr/>
      </dsp:nvSpPr>
      <dsp:spPr>
        <a:xfrm>
          <a:off x="2670700" y="2672181"/>
          <a:ext cx="892668" cy="567481"/>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a:latin typeface="18 VAG Rounded Thin   55390"/>
            </a:rPr>
            <a:t>cs</a:t>
          </a:r>
        </a:p>
      </dsp:txBody>
      <dsp:txXfrm>
        <a:off x="2670700" y="2672181"/>
        <a:ext cx="892668" cy="567481"/>
      </dsp:txXfrm>
    </dsp:sp>
    <dsp:sp modelId="{C69D2103-9307-8640-BCDB-9ACDE26A3443}">
      <dsp:nvSpPr>
        <dsp:cNvPr id="0" name=""/>
        <dsp:cNvSpPr/>
      </dsp:nvSpPr>
      <dsp:spPr>
        <a:xfrm>
          <a:off x="1937571" y="3239663"/>
          <a:ext cx="1179462" cy="226992"/>
        </a:xfrm>
        <a:custGeom>
          <a:avLst/>
          <a:gdLst/>
          <a:ahLst/>
          <a:cxnLst/>
          <a:rect l="0" t="0" r="0" b="0"/>
          <a:pathLst>
            <a:path>
              <a:moveTo>
                <a:pt x="1179462" y="0"/>
              </a:moveTo>
              <a:lnTo>
                <a:pt x="1179462" y="113496"/>
              </a:lnTo>
              <a:lnTo>
                <a:pt x="0" y="113496"/>
              </a:lnTo>
              <a:lnTo>
                <a:pt x="0" y="226992"/>
              </a:lnTo>
            </a:path>
          </a:pathLst>
        </a:custGeom>
        <a:noFill/>
        <a:ln w="76200" cap="flat" cmpd="sng" algn="ctr">
          <a:solidFill>
            <a:schemeClr val="accent4">
              <a:hueOff val="0"/>
              <a:satOff val="0"/>
              <a:lumOff val="0"/>
            </a:schemeClr>
          </a:solidFill>
          <a:prstDash val="solid"/>
          <a:round/>
          <a:headEnd type="none" w="med" len="med"/>
          <a:tailEnd type="none" w="med" len="me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FEDB3AF1-AB7F-1D40-A088-7EFC1872E4EE}">
      <dsp:nvSpPr>
        <dsp:cNvPr id="0" name=""/>
        <dsp:cNvSpPr/>
      </dsp:nvSpPr>
      <dsp:spPr>
        <a:xfrm>
          <a:off x="1511960" y="3466656"/>
          <a:ext cx="851222" cy="567481"/>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a:latin typeface="18 VAG Rounded Thin   55390"/>
            </a:rPr>
            <a:t>fuji</a:t>
          </a:r>
        </a:p>
      </dsp:txBody>
      <dsp:txXfrm>
        <a:off x="1511960" y="3466656"/>
        <a:ext cx="851222" cy="567481"/>
      </dsp:txXfrm>
    </dsp:sp>
    <dsp:sp modelId="{063A42BA-CCA5-B340-A65F-4A0AFEF4FF05}">
      <dsp:nvSpPr>
        <dsp:cNvPr id="0" name=""/>
        <dsp:cNvSpPr/>
      </dsp:nvSpPr>
      <dsp:spPr>
        <a:xfrm>
          <a:off x="3071314" y="3239663"/>
          <a:ext cx="91440" cy="226992"/>
        </a:xfrm>
        <a:custGeom>
          <a:avLst/>
          <a:gdLst/>
          <a:ahLst/>
          <a:cxnLst/>
          <a:rect l="0" t="0" r="0" b="0"/>
          <a:pathLst>
            <a:path>
              <a:moveTo>
                <a:pt x="45720" y="0"/>
              </a:moveTo>
              <a:lnTo>
                <a:pt x="45720" y="226992"/>
              </a:lnTo>
            </a:path>
          </a:pathLst>
        </a:custGeom>
        <a:noFill/>
        <a:ln w="76200" cap="flat" cmpd="sng" algn="ctr">
          <a:solidFill>
            <a:schemeClr val="accent4">
              <a:hueOff val="0"/>
              <a:satOff val="0"/>
              <a:lumOff val="0"/>
            </a:schemeClr>
          </a:solidFill>
          <a:prstDash val="solid"/>
          <a:round/>
          <a:headEnd type="none" w="med" len="med"/>
          <a:tailEnd type="none" w="med" len="me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A4214B8-4B64-2C4C-BF49-FFDF04639FA9}">
      <dsp:nvSpPr>
        <dsp:cNvPr id="0" name=""/>
        <dsp:cNvSpPr/>
      </dsp:nvSpPr>
      <dsp:spPr>
        <a:xfrm>
          <a:off x="2618549" y="3466656"/>
          <a:ext cx="996968" cy="567481"/>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a:latin typeface="18 VAG Rounded Thin   55390"/>
            </a:rPr>
            <a:t>haas</a:t>
          </a:r>
        </a:p>
      </dsp:txBody>
      <dsp:txXfrm>
        <a:off x="2618549" y="3466656"/>
        <a:ext cx="996968" cy="567481"/>
      </dsp:txXfrm>
    </dsp:sp>
    <dsp:sp modelId="{922095F9-E10F-A446-89D6-E39B6C397EF2}">
      <dsp:nvSpPr>
        <dsp:cNvPr id="0" name=""/>
        <dsp:cNvSpPr/>
      </dsp:nvSpPr>
      <dsp:spPr>
        <a:xfrm>
          <a:off x="3117034" y="3239663"/>
          <a:ext cx="1179462" cy="226992"/>
        </a:xfrm>
        <a:custGeom>
          <a:avLst/>
          <a:gdLst/>
          <a:ahLst/>
          <a:cxnLst/>
          <a:rect l="0" t="0" r="0" b="0"/>
          <a:pathLst>
            <a:path>
              <a:moveTo>
                <a:pt x="0" y="0"/>
              </a:moveTo>
              <a:lnTo>
                <a:pt x="0" y="113496"/>
              </a:lnTo>
              <a:lnTo>
                <a:pt x="1179462" y="113496"/>
              </a:lnTo>
              <a:lnTo>
                <a:pt x="1179462" y="226992"/>
              </a:lnTo>
            </a:path>
          </a:pathLst>
        </a:custGeom>
        <a:noFill/>
        <a:ln w="76200" cap="flat" cmpd="sng" algn="ctr">
          <a:solidFill>
            <a:schemeClr val="accent4">
              <a:hueOff val="0"/>
              <a:satOff val="0"/>
              <a:lumOff val="0"/>
            </a:schemeClr>
          </a:solidFill>
          <a:prstDash val="solid"/>
          <a:round/>
          <a:headEnd type="none" w="med" len="med"/>
          <a:tailEnd type="none" w="med" len="me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0EDC130-DE20-5144-9203-52AB2162721F}">
      <dsp:nvSpPr>
        <dsp:cNvPr id="0" name=""/>
        <dsp:cNvSpPr/>
      </dsp:nvSpPr>
      <dsp:spPr>
        <a:xfrm>
          <a:off x="3870885" y="3466656"/>
          <a:ext cx="851222" cy="567481"/>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a:latin typeface="18 VAG Rounded Thin   55390"/>
            </a:rPr>
            <a:t>york</a:t>
          </a:r>
        </a:p>
      </dsp:txBody>
      <dsp:txXfrm>
        <a:off x="3870885" y="3466656"/>
        <a:ext cx="851222" cy="567481"/>
      </dsp:txXfrm>
    </dsp:sp>
    <dsp:sp modelId="{BCDA8124-0DC4-F94C-8AE7-CD4A6FA65E9A}">
      <dsp:nvSpPr>
        <dsp:cNvPr id="0" name=""/>
        <dsp:cNvSpPr/>
      </dsp:nvSpPr>
      <dsp:spPr>
        <a:xfrm>
          <a:off x="3670328" y="2445189"/>
          <a:ext cx="574017" cy="226992"/>
        </a:xfrm>
        <a:custGeom>
          <a:avLst/>
          <a:gdLst/>
          <a:ahLst/>
          <a:cxnLst/>
          <a:rect l="0" t="0" r="0" b="0"/>
          <a:pathLst>
            <a:path>
              <a:moveTo>
                <a:pt x="0" y="0"/>
              </a:moveTo>
              <a:lnTo>
                <a:pt x="0" y="113496"/>
              </a:lnTo>
              <a:lnTo>
                <a:pt x="574017" y="113496"/>
              </a:lnTo>
              <a:lnTo>
                <a:pt x="574017" y="226992"/>
              </a:lnTo>
            </a:path>
          </a:pathLst>
        </a:custGeom>
        <a:noFill/>
        <a:ln w="76200" cap="flat" cmpd="sng" algn="ctr">
          <a:solidFill>
            <a:schemeClr val="accent3">
              <a:hueOff val="0"/>
              <a:satOff val="0"/>
              <a:lumOff val="0"/>
            </a:schemeClr>
          </a:solidFill>
          <a:prstDash val="solid"/>
          <a:round/>
          <a:headEnd type="none" w="med" len="med"/>
          <a:tailEnd type="none" w="med" len="me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D5E958E7-23B1-AC4F-A85C-D547D44A9848}">
      <dsp:nvSpPr>
        <dsp:cNvPr id="0" name=""/>
        <dsp:cNvSpPr/>
      </dsp:nvSpPr>
      <dsp:spPr>
        <a:xfrm>
          <a:off x="3818735" y="2672181"/>
          <a:ext cx="851222" cy="567481"/>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a:latin typeface="18 VAG Rounded Thin   55390"/>
            </a:rPr>
            <a:t>ee</a:t>
          </a:r>
        </a:p>
      </dsp:txBody>
      <dsp:txXfrm>
        <a:off x="3818735" y="2672181"/>
        <a:ext cx="851222" cy="567481"/>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7A4B6B0-22A2-B947-A9C4-A51505F9F2BA}">
      <dsp:nvSpPr>
        <dsp:cNvPr id="0" name=""/>
        <dsp:cNvSpPr/>
      </dsp:nvSpPr>
      <dsp:spPr>
        <a:xfrm>
          <a:off x="1113009" y="1140811"/>
          <a:ext cx="1747387" cy="746249"/>
        </a:xfrm>
        <a:prstGeom prst="roundRect">
          <a:avLst>
            <a:gd name="adj" fmla="val 10000"/>
          </a:avLst>
        </a:prstGeom>
        <a:solidFill>
          <a:srgbClr val="0000FF"/>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a:latin typeface="18 VAG Rounded Thin   55390"/>
            </a:rPr>
            <a:t>128.32</a:t>
          </a:r>
        </a:p>
      </dsp:txBody>
      <dsp:txXfrm>
        <a:off x="1113009" y="1140811"/>
        <a:ext cx="1747387" cy="746249"/>
      </dsp:txXfrm>
    </dsp:sp>
    <dsp:sp modelId="{0B87D434-5201-6F43-878E-4963A89382BD}">
      <dsp:nvSpPr>
        <dsp:cNvPr id="0" name=""/>
        <dsp:cNvSpPr/>
      </dsp:nvSpPr>
      <dsp:spPr>
        <a:xfrm>
          <a:off x="769772" y="1887061"/>
          <a:ext cx="1216930" cy="298499"/>
        </a:xfrm>
        <a:custGeom>
          <a:avLst/>
          <a:gdLst/>
          <a:ahLst/>
          <a:cxnLst/>
          <a:rect l="0" t="0" r="0" b="0"/>
          <a:pathLst>
            <a:path>
              <a:moveTo>
                <a:pt x="1216930" y="0"/>
              </a:moveTo>
              <a:lnTo>
                <a:pt x="1216930" y="149249"/>
              </a:lnTo>
              <a:lnTo>
                <a:pt x="0" y="149249"/>
              </a:lnTo>
              <a:lnTo>
                <a:pt x="0" y="298499"/>
              </a:lnTo>
            </a:path>
          </a:pathLst>
        </a:custGeom>
        <a:noFill/>
        <a:ln w="76200" cap="flat" cmpd="sng" algn="ctr">
          <a:solidFill>
            <a:srgbClr val="FF0000"/>
          </a:solidFill>
          <a:prstDash val="solid"/>
          <a:round/>
          <a:headEnd type="none" w="med" len="med"/>
          <a:tailEnd type="none" w="med" len="med"/>
        </a:ln>
        <a:effectLst/>
        <a:sp3d z="-40000" prstMaterial="matte"/>
      </dsp:spPr>
      <dsp:style>
        <a:lnRef idx="2">
          <a:scrgbClr r="0" g="0" b="0"/>
        </a:lnRef>
        <a:fillRef idx="0">
          <a:scrgbClr r="0" g="0" b="0"/>
        </a:fillRef>
        <a:effectRef idx="0">
          <a:scrgbClr r="0" g="0" b="0"/>
        </a:effectRef>
        <a:fontRef idx="minor"/>
      </dsp:style>
    </dsp:sp>
    <dsp:sp modelId="{2F9D8595-F041-7444-9691-243476858B3F}">
      <dsp:nvSpPr>
        <dsp:cNvPr id="0" name=""/>
        <dsp:cNvSpPr/>
      </dsp:nvSpPr>
      <dsp:spPr>
        <a:xfrm>
          <a:off x="218217" y="2185560"/>
          <a:ext cx="1103109" cy="746249"/>
        </a:xfrm>
        <a:prstGeom prst="roundRect">
          <a:avLst>
            <a:gd name="adj" fmla="val 10000"/>
          </a:avLst>
        </a:prstGeom>
        <a:solidFill>
          <a:srgbClr val="FF000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a:latin typeface="18 VAG Rounded Thin   55390"/>
            </a:rPr>
            <a:t>189</a:t>
          </a:r>
        </a:p>
      </dsp:txBody>
      <dsp:txXfrm>
        <a:off x="218217" y="2185560"/>
        <a:ext cx="1103109" cy="746249"/>
      </dsp:txXfrm>
    </dsp:sp>
    <dsp:sp modelId="{FF736459-3388-8D4C-A445-B76FE6F02767}">
      <dsp:nvSpPr>
        <dsp:cNvPr id="0" name=""/>
        <dsp:cNvSpPr/>
      </dsp:nvSpPr>
      <dsp:spPr>
        <a:xfrm>
          <a:off x="724052" y="2931810"/>
          <a:ext cx="91440" cy="298499"/>
        </a:xfrm>
        <a:custGeom>
          <a:avLst/>
          <a:gdLst/>
          <a:ahLst/>
          <a:cxnLst/>
          <a:rect l="0" t="0" r="0" b="0"/>
          <a:pathLst>
            <a:path>
              <a:moveTo>
                <a:pt x="45720" y="0"/>
              </a:moveTo>
              <a:lnTo>
                <a:pt x="45720" y="298499"/>
              </a:lnTo>
            </a:path>
          </a:pathLst>
        </a:custGeom>
        <a:noFill/>
        <a:ln w="76200" cap="flat" cmpd="sng" algn="ctr">
          <a:solidFill>
            <a:schemeClr val="accent3">
              <a:hueOff val="0"/>
              <a:satOff val="0"/>
              <a:lumOff val="0"/>
            </a:schemeClr>
          </a:solidFill>
          <a:prstDash val="solid"/>
          <a:round/>
          <a:headEnd type="none" w="med" len="med"/>
          <a:tailEnd type="none" w="med" len="me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F8B7DEE-2BC1-9F40-B6CF-F7946AA2A659}">
      <dsp:nvSpPr>
        <dsp:cNvPr id="0" name=""/>
        <dsp:cNvSpPr/>
      </dsp:nvSpPr>
      <dsp:spPr>
        <a:xfrm>
          <a:off x="210085" y="3230309"/>
          <a:ext cx="1119374" cy="746249"/>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a:latin typeface="18 VAG Rounded Thin   55390"/>
            </a:rPr>
            <a:t>62</a:t>
          </a:r>
        </a:p>
      </dsp:txBody>
      <dsp:txXfrm>
        <a:off x="210085" y="3230309"/>
        <a:ext cx="1119374" cy="746249"/>
      </dsp:txXfrm>
    </dsp:sp>
    <dsp:sp modelId="{D603C93B-5821-1045-889B-F291FA66A06E}">
      <dsp:nvSpPr>
        <dsp:cNvPr id="0" name=""/>
        <dsp:cNvSpPr/>
      </dsp:nvSpPr>
      <dsp:spPr>
        <a:xfrm>
          <a:off x="1986703" y="1887061"/>
          <a:ext cx="1103090" cy="298499"/>
        </a:xfrm>
        <a:custGeom>
          <a:avLst/>
          <a:gdLst/>
          <a:ahLst/>
          <a:cxnLst/>
          <a:rect l="0" t="0" r="0" b="0"/>
          <a:pathLst>
            <a:path>
              <a:moveTo>
                <a:pt x="0" y="0"/>
              </a:moveTo>
              <a:lnTo>
                <a:pt x="0" y="149249"/>
              </a:lnTo>
              <a:lnTo>
                <a:pt x="1103090" y="149249"/>
              </a:lnTo>
              <a:lnTo>
                <a:pt x="1103090" y="298499"/>
              </a:lnTo>
            </a:path>
          </a:pathLst>
        </a:custGeom>
        <a:noFill/>
        <a:ln w="76200" cap="flat" cmpd="sng" algn="ctr">
          <a:solidFill>
            <a:srgbClr val="FF0000"/>
          </a:solidFill>
          <a:prstDash val="solid"/>
          <a:round/>
          <a:headEnd type="none" w="med" len="med"/>
          <a:tailEnd type="none" w="med" len="med"/>
        </a:ln>
        <a:effectLst/>
        <a:sp3d z="-40000" prstMaterial="matte"/>
      </dsp:spPr>
      <dsp:style>
        <a:lnRef idx="2">
          <a:scrgbClr r="0" g="0" b="0"/>
        </a:lnRef>
        <a:fillRef idx="0">
          <a:scrgbClr r="0" g="0" b="0"/>
        </a:fillRef>
        <a:effectRef idx="0">
          <a:scrgbClr r="0" g="0" b="0"/>
        </a:effectRef>
        <a:fontRef idx="minor"/>
      </dsp:style>
    </dsp:sp>
    <dsp:sp modelId="{660E26A7-4F5C-1142-8833-7829015BCE25}">
      <dsp:nvSpPr>
        <dsp:cNvPr id="0" name=""/>
        <dsp:cNvSpPr/>
      </dsp:nvSpPr>
      <dsp:spPr>
        <a:xfrm>
          <a:off x="2424398" y="2185560"/>
          <a:ext cx="1330790" cy="746249"/>
        </a:xfrm>
        <a:prstGeom prst="roundRect">
          <a:avLst>
            <a:gd name="adj" fmla="val 10000"/>
          </a:avLst>
        </a:prstGeom>
        <a:solidFill>
          <a:srgbClr val="FF000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a:latin typeface="18 VAG Rounded Thin   55390"/>
            </a:rPr>
            <a:t>156</a:t>
          </a:r>
        </a:p>
      </dsp:txBody>
      <dsp:txXfrm>
        <a:off x="2424398" y="2185560"/>
        <a:ext cx="1330790" cy="746249"/>
      </dsp:txXfrm>
    </dsp:sp>
    <dsp:sp modelId="{283E0107-8C49-9040-8146-6C384A233627}">
      <dsp:nvSpPr>
        <dsp:cNvPr id="0" name=""/>
        <dsp:cNvSpPr/>
      </dsp:nvSpPr>
      <dsp:spPr>
        <a:xfrm>
          <a:off x="2252210" y="2931810"/>
          <a:ext cx="837582" cy="298499"/>
        </a:xfrm>
        <a:custGeom>
          <a:avLst/>
          <a:gdLst/>
          <a:ahLst/>
          <a:cxnLst/>
          <a:rect l="0" t="0" r="0" b="0"/>
          <a:pathLst>
            <a:path>
              <a:moveTo>
                <a:pt x="837582" y="0"/>
              </a:moveTo>
              <a:lnTo>
                <a:pt x="837582" y="149249"/>
              </a:lnTo>
              <a:lnTo>
                <a:pt x="0" y="149249"/>
              </a:lnTo>
              <a:lnTo>
                <a:pt x="0" y="298499"/>
              </a:lnTo>
            </a:path>
          </a:pathLst>
        </a:custGeom>
        <a:noFill/>
        <a:ln w="76200" cap="flat" cmpd="sng" algn="ctr">
          <a:solidFill>
            <a:schemeClr val="accent3">
              <a:hueOff val="0"/>
              <a:satOff val="0"/>
              <a:lumOff val="0"/>
            </a:schemeClr>
          </a:solidFill>
          <a:prstDash val="solid"/>
          <a:round/>
          <a:headEnd type="none" w="med" len="med"/>
          <a:tailEnd type="none" w="med" len="me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C12345BD-A6FC-F841-B06D-A793C47F55BB}">
      <dsp:nvSpPr>
        <dsp:cNvPr id="0" name=""/>
        <dsp:cNvSpPr/>
      </dsp:nvSpPr>
      <dsp:spPr>
        <a:xfrm>
          <a:off x="1665272" y="3230309"/>
          <a:ext cx="1173876" cy="746249"/>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a:latin typeface="18 VAG Rounded Thin   55390"/>
            </a:rPr>
            <a:t>218</a:t>
          </a:r>
        </a:p>
      </dsp:txBody>
      <dsp:txXfrm>
        <a:off x="1665272" y="3230309"/>
        <a:ext cx="1173876" cy="746249"/>
      </dsp:txXfrm>
    </dsp:sp>
    <dsp:sp modelId="{BCDA8124-0DC4-F94C-8AE7-CD4A6FA65E9A}">
      <dsp:nvSpPr>
        <dsp:cNvPr id="0" name=""/>
        <dsp:cNvSpPr/>
      </dsp:nvSpPr>
      <dsp:spPr>
        <a:xfrm>
          <a:off x="3089793" y="2931810"/>
          <a:ext cx="754844" cy="298499"/>
        </a:xfrm>
        <a:custGeom>
          <a:avLst/>
          <a:gdLst/>
          <a:ahLst/>
          <a:cxnLst/>
          <a:rect l="0" t="0" r="0" b="0"/>
          <a:pathLst>
            <a:path>
              <a:moveTo>
                <a:pt x="0" y="0"/>
              </a:moveTo>
              <a:lnTo>
                <a:pt x="0" y="149249"/>
              </a:lnTo>
              <a:lnTo>
                <a:pt x="754844" y="149249"/>
              </a:lnTo>
              <a:lnTo>
                <a:pt x="754844" y="298499"/>
              </a:lnTo>
            </a:path>
          </a:pathLst>
        </a:custGeom>
        <a:noFill/>
        <a:ln w="76200" cap="flat" cmpd="sng" algn="ctr">
          <a:solidFill>
            <a:schemeClr val="accent3">
              <a:hueOff val="0"/>
              <a:satOff val="0"/>
              <a:lumOff val="0"/>
            </a:schemeClr>
          </a:solidFill>
          <a:prstDash val="solid"/>
          <a:round/>
          <a:headEnd type="none" w="med" len="med"/>
          <a:tailEnd type="none" w="med" len="me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D5E958E7-23B1-AC4F-A85C-D547D44A9848}">
      <dsp:nvSpPr>
        <dsp:cNvPr id="0" name=""/>
        <dsp:cNvSpPr/>
      </dsp:nvSpPr>
      <dsp:spPr>
        <a:xfrm>
          <a:off x="3174960" y="3230309"/>
          <a:ext cx="1339353" cy="746249"/>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a:latin typeface="18 VAG Rounded Thin   55390"/>
            </a:rPr>
            <a:t>226</a:t>
          </a:r>
        </a:p>
      </dsp:txBody>
      <dsp:txXfrm>
        <a:off x="3174960" y="3230309"/>
        <a:ext cx="1339353" cy="74624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028921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idx="2"/>
          </p:nvPr>
        </p:nvSpPr>
        <p:spPr bwMode="auto">
          <a:xfrm>
            <a:off x="431800" y="596900"/>
            <a:ext cx="6183313" cy="3478213"/>
          </a:xfrm>
          <a:prstGeom prst="rect">
            <a:avLst/>
          </a:prstGeom>
          <a:noFill/>
          <a:ln w="12700">
            <a:noFill/>
            <a:miter lim="800000"/>
            <a:headEnd/>
            <a:tailEnd/>
          </a:ln>
        </p:spPr>
      </p:sp>
      <p:sp>
        <p:nvSpPr>
          <p:cNvPr id="2051" name="Rectangle 3"/>
          <p:cNvSpPr>
            <a:spLocks noGrp="1" noChangeArrowheads="1"/>
          </p:cNvSpPr>
          <p:nvPr>
            <p:ph type="body" sz="quarter" idx="3"/>
          </p:nvPr>
        </p:nvSpPr>
        <p:spPr bwMode="auto">
          <a:xfrm>
            <a:off x="528638" y="4424363"/>
            <a:ext cx="6049962" cy="4186237"/>
          </a:xfrm>
          <a:prstGeom prst="rect">
            <a:avLst/>
          </a:prstGeom>
          <a:noFill/>
          <a:ln w="12700">
            <a:noFill/>
            <a:miter lim="800000"/>
            <a:headEnd/>
            <a:tailEnd/>
          </a:ln>
          <a:effectLst/>
        </p:spPr>
        <p:txBody>
          <a:bodyPr vert="horz" wrap="square" lIns="92282" tIns="45329" rIns="92282" bIns="45329" numCol="1" anchor="t" anchorCtr="0" compatLnSpc="1">
            <a:prstTxWarp prst="textNoShape">
              <a:avLst/>
            </a:prstTxWarp>
          </a:bodyPr>
          <a:lstStyle/>
          <a:p>
            <a:pPr lvl="0"/>
            <a:r>
              <a:rPr lang="en-US" noProof="0"/>
              <a:t>We want this to be in font 11 and justify.</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688371435"/>
      </p:ext>
    </p:extLst>
  </p:cSld>
  <p:clrMap bg1="lt1" tx1="dk1" bg2="lt2" tx2="dk2" accent1="accent1" accent2="accent2" accent3="accent3" accent4="accent4" accent5="accent5" accent6="accent6" hlink="hlink" folHlink="folHlink"/>
  <p:notesStyle>
    <a:lvl1pPr algn="just" rtl="0" eaLnBrk="0" fontAlgn="base" hangingPunct="0">
      <a:lnSpc>
        <a:spcPct val="90000"/>
      </a:lnSpc>
      <a:spcBef>
        <a:spcPct val="40000"/>
      </a:spcBef>
      <a:spcAft>
        <a:spcPct val="0"/>
      </a:spcAft>
      <a:defRPr sz="1600" kern="1200">
        <a:solidFill>
          <a:schemeClr val="tx1"/>
        </a:solidFill>
        <a:latin typeface="Arial" pitchFamily="-65" charset="0"/>
        <a:ea typeface="ＭＳ Ｐゴシック" charset="-128"/>
        <a:cs typeface="ＭＳ Ｐゴシック" charset="-128"/>
      </a:defRPr>
    </a:lvl1pPr>
    <a:lvl2pPr marL="51180802" indent="-51180802" algn="l" rtl="0" eaLnBrk="0" fontAlgn="base" hangingPunct="0">
      <a:spcBef>
        <a:spcPct val="30000"/>
      </a:spcBef>
      <a:spcAft>
        <a:spcPct val="0"/>
      </a:spcAft>
      <a:defRPr sz="1900" kern="1200">
        <a:solidFill>
          <a:schemeClr val="tx1"/>
        </a:solidFill>
        <a:latin typeface="Times" pitchFamily="-65" charset="0"/>
        <a:ea typeface="ＭＳ Ｐゴシック" pitchFamily="-65" charset="-128"/>
        <a:cs typeface="+mn-cs"/>
      </a:defRPr>
    </a:lvl2pPr>
    <a:lvl3pPr marL="1305570" algn="l" rtl="0" eaLnBrk="0" fontAlgn="base" hangingPunct="0">
      <a:spcBef>
        <a:spcPct val="30000"/>
      </a:spcBef>
      <a:spcAft>
        <a:spcPct val="0"/>
      </a:spcAft>
      <a:defRPr sz="1900" kern="1200">
        <a:solidFill>
          <a:schemeClr val="tx1"/>
        </a:solidFill>
        <a:latin typeface="Times" pitchFamily="-65" charset="0"/>
        <a:ea typeface="ＭＳ Ｐゴシック" pitchFamily="-65" charset="-128"/>
        <a:cs typeface="+mn-cs"/>
      </a:defRPr>
    </a:lvl3pPr>
    <a:lvl4pPr marL="1958356" algn="l" rtl="0" eaLnBrk="0" fontAlgn="base" hangingPunct="0">
      <a:spcBef>
        <a:spcPct val="30000"/>
      </a:spcBef>
      <a:spcAft>
        <a:spcPct val="0"/>
      </a:spcAft>
      <a:defRPr sz="1900" kern="1200">
        <a:solidFill>
          <a:schemeClr val="tx1"/>
        </a:solidFill>
        <a:latin typeface="Times" pitchFamily="-65" charset="0"/>
        <a:ea typeface="ＭＳ Ｐゴシック" pitchFamily="-65" charset="-128"/>
        <a:cs typeface="+mn-cs"/>
      </a:defRPr>
    </a:lvl4pPr>
    <a:lvl5pPr marL="2611141" algn="l" rtl="0" eaLnBrk="0" fontAlgn="base" hangingPunct="0">
      <a:spcBef>
        <a:spcPct val="30000"/>
      </a:spcBef>
      <a:spcAft>
        <a:spcPct val="0"/>
      </a:spcAft>
      <a:defRPr sz="1900" kern="1200">
        <a:solidFill>
          <a:schemeClr val="tx1"/>
        </a:solidFill>
        <a:latin typeface="Times" pitchFamily="-65" charset="0"/>
        <a:ea typeface="ＭＳ Ｐゴシック" pitchFamily="-65" charset="-128"/>
        <a:cs typeface="+mn-cs"/>
      </a:defRPr>
    </a:lvl5pPr>
    <a:lvl6pPr marL="3263920" algn="l" defTabSz="652783" rtl="0" eaLnBrk="1" latinLnBrk="0" hangingPunct="1">
      <a:defRPr sz="1900" kern="1200">
        <a:solidFill>
          <a:schemeClr val="tx1"/>
        </a:solidFill>
        <a:latin typeface="+mn-lt"/>
        <a:ea typeface="+mn-ea"/>
        <a:cs typeface="+mn-cs"/>
      </a:defRPr>
    </a:lvl6pPr>
    <a:lvl7pPr marL="3916704" algn="l" defTabSz="652783" rtl="0" eaLnBrk="1" latinLnBrk="0" hangingPunct="1">
      <a:defRPr sz="1900" kern="1200">
        <a:solidFill>
          <a:schemeClr val="tx1"/>
        </a:solidFill>
        <a:latin typeface="+mn-lt"/>
        <a:ea typeface="+mn-ea"/>
        <a:cs typeface="+mn-cs"/>
      </a:defRPr>
    </a:lvl7pPr>
    <a:lvl8pPr marL="4569486" algn="l" defTabSz="652783" rtl="0" eaLnBrk="1" latinLnBrk="0" hangingPunct="1">
      <a:defRPr sz="1900" kern="1200">
        <a:solidFill>
          <a:schemeClr val="tx1"/>
        </a:solidFill>
        <a:latin typeface="+mn-lt"/>
        <a:ea typeface="+mn-ea"/>
        <a:cs typeface="+mn-cs"/>
      </a:defRPr>
    </a:lvl8pPr>
    <a:lvl9pPr marL="5222275" algn="l" defTabSz="652783"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Slide Image Placeholder 1"/>
          <p:cNvSpPr>
            <a:spLocks noGrp="1" noRot="1" noChangeAspect="1"/>
          </p:cNvSpPr>
          <p:nvPr>
            <p:ph type="sldImg"/>
          </p:nvPr>
        </p:nvSpPr>
        <p:spPr>
          <a:xfrm>
            <a:off x="431800" y="596900"/>
            <a:ext cx="6183313" cy="3478213"/>
          </a:xfrm>
        </p:spPr>
      </p:sp>
      <p:sp>
        <p:nvSpPr>
          <p:cNvPr id="18435" name="Notes Placeholder 2"/>
          <p:cNvSpPr>
            <a:spLocks noGrp="1"/>
          </p:cNvSpPr>
          <p:nvPr>
            <p:ph type="body" idx="1"/>
          </p:nvPr>
        </p:nvSpPr>
        <p:spPr>
          <a:noFill/>
          <a:ln w="9525"/>
        </p:spPr>
        <p:txBody>
          <a:bodyPr/>
          <a:lstStyle/>
          <a:p>
            <a:endParaRPr lang="en-US">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596900"/>
            <a:ext cx="6183313" cy="3478213"/>
          </a:xfrm>
        </p:spPr>
      </p:sp>
      <p:sp>
        <p:nvSpPr>
          <p:cNvPr id="3" name="Notes Placeholder 2"/>
          <p:cNvSpPr>
            <a:spLocks noGrp="1"/>
          </p:cNvSpPr>
          <p:nvPr>
            <p:ph type="body" idx="1"/>
          </p:nvPr>
        </p:nvSpPr>
        <p:spPr/>
        <p:txBody>
          <a:bodyPr/>
          <a:lstStyle/>
          <a:p>
            <a:r>
              <a:rPr lang="en-US" dirty="0" smtClean="0"/>
              <a:t>Data and information</a:t>
            </a:r>
            <a:r>
              <a:rPr lang="en-US" baseline="0" dirty="0" smtClean="0"/>
              <a:t> is hard to define. There are philosophical and meta-physical issues. So let’s all watch the Matrix…</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379925452"/>
      </p:ext>
    </p:extLst>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596900"/>
            <a:ext cx="6183313" cy="3478213"/>
          </a:xfrm>
        </p:spPr>
      </p:sp>
      <p:sp>
        <p:nvSpPr>
          <p:cNvPr id="3" name="Notes Placeholder 2"/>
          <p:cNvSpPr>
            <a:spLocks noGrp="1"/>
          </p:cNvSpPr>
          <p:nvPr>
            <p:ph type="body" idx="1"/>
          </p:nvPr>
        </p:nvSpPr>
        <p:spPr/>
        <p:txBody>
          <a:bodyPr/>
          <a:lstStyle/>
          <a:p>
            <a:r>
              <a:rPr lang="en-US" dirty="0" smtClean="0"/>
              <a:t>Data and information</a:t>
            </a:r>
            <a:r>
              <a:rPr lang="en-US" baseline="0" dirty="0" smtClean="0"/>
              <a:t> is hard to define. There are philosophical and meta-physical issues. So let’s all watch the Matrix…</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379925452"/>
      </p:ext>
    </p:extLst>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596900"/>
            <a:ext cx="6183313" cy="3478213"/>
          </a:xfrm>
        </p:spPr>
      </p:sp>
      <p:sp>
        <p:nvSpPr>
          <p:cNvPr id="3" name="Notes Placeholder 2"/>
          <p:cNvSpPr>
            <a:spLocks noGrp="1"/>
          </p:cNvSpPr>
          <p:nvPr>
            <p:ph type="body" idx="1"/>
          </p:nvPr>
        </p:nvSpPr>
        <p:spPr/>
        <p:txBody>
          <a:bodyPr/>
          <a:lstStyle/>
          <a:p>
            <a:r>
              <a:rPr lang="en-US" dirty="0" smtClean="0"/>
              <a:t>Data and information</a:t>
            </a:r>
            <a:r>
              <a:rPr lang="en-US" baseline="0" dirty="0" smtClean="0"/>
              <a:t> is hard to define. There are philosophical and meta-physical issues. So let’s all watch the Matrix…</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379925452"/>
      </p:ext>
    </p:extLst>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596900"/>
            <a:ext cx="6183313" cy="3478213"/>
          </a:xfrm>
        </p:spPr>
      </p:sp>
      <p:sp>
        <p:nvSpPr>
          <p:cNvPr id="3" name="Notes Placeholder 2"/>
          <p:cNvSpPr>
            <a:spLocks noGrp="1"/>
          </p:cNvSpPr>
          <p:nvPr>
            <p:ph type="body" idx="1"/>
          </p:nvPr>
        </p:nvSpPr>
        <p:spPr/>
        <p:txBody>
          <a:bodyPr>
            <a:normAutofit/>
          </a:bodyPr>
          <a:lstStyle/>
          <a:p>
            <a:pPr marL="0" marR="0" indent="0" algn="just" defTabSz="914400" rtl="0" eaLnBrk="0" fontAlgn="base" latinLnBrk="0" hangingPunct="0">
              <a:lnSpc>
                <a:spcPct val="90000"/>
              </a:lnSpc>
              <a:spcBef>
                <a:spcPct val="40000"/>
              </a:spcBef>
              <a:spcAft>
                <a:spcPct val="0"/>
              </a:spcAft>
              <a:buClrTx/>
              <a:buSzTx/>
              <a:buFontTx/>
              <a:buNone/>
              <a:tabLst/>
              <a:defRPr/>
            </a:pPr>
            <a:r>
              <a:rPr lang="en-US"/>
              <a:t>Principle of a public key infrastructure. Rough outline: A user applies for a certificate with his public key at a registration authority (RA). The latter confirms the user's identity to the certification authority (CA) which in turn issues the certificate. The user can then digitally sign a contract using his new certificate. His identity is then checked by the contracting party with a validation authority (VA) which again receives information about issued certificates by the certification authority.</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657600" y="1188734"/>
            <a:ext cx="4724400" cy="6367037"/>
          </a:xfrm>
        </p:spPr>
        <p:txBody>
          <a:bodyPr/>
          <a:lstStyle>
            <a:lvl1pPr>
              <a:defRPr sz="4000"/>
            </a:lvl1pPr>
            <a:lvl2pPr>
              <a:defRPr sz="3400"/>
            </a:lvl2pPr>
            <a:lvl3pPr>
              <a:defRPr sz="2900"/>
            </a:lvl3pPr>
            <a:lvl4pPr>
              <a:defRPr sz="2600"/>
            </a:lvl4pPr>
            <a:lvl5pPr>
              <a:defRPr sz="2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9144003" y="1188734"/>
            <a:ext cx="4766310" cy="6367037"/>
          </a:xfrm>
        </p:spPr>
        <p:txBody>
          <a:bodyPr/>
          <a:lstStyle>
            <a:lvl1pPr>
              <a:defRPr sz="4000"/>
            </a:lvl1pPr>
            <a:lvl2pPr>
              <a:defRPr sz="3400"/>
            </a:lvl2pPr>
            <a:lvl3pPr>
              <a:defRPr sz="2900"/>
            </a:lvl3pPr>
            <a:lvl4pPr>
              <a:defRPr sz="2600"/>
            </a:lvl4pPr>
            <a:lvl5pPr>
              <a:defRPr sz="2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Title Placeholder 21"/>
          <p:cNvSpPr>
            <a:spLocks noGrp="1"/>
          </p:cNvSpPr>
          <p:nvPr>
            <p:ph type="title"/>
          </p:nvPr>
        </p:nvSpPr>
        <p:spPr>
          <a:xfrm>
            <a:off x="883927" y="255056"/>
            <a:ext cx="13060680" cy="914400"/>
          </a:xfrm>
          <a:prstGeom prst="rect">
            <a:avLst/>
          </a:prstGeom>
        </p:spPr>
        <p:txBody>
          <a:bodyPr vert="horz" lIns="130555" tIns="65278" rIns="130555" bIns="65278" anchor="t">
            <a:noAutofit/>
          </a:bodyPr>
          <a:lstStyle/>
          <a:p>
            <a:r>
              <a:rPr lang="en-US" dirty="0" smtClean="0"/>
              <a:t>Click to edit Master title style</a:t>
            </a:r>
            <a:endParaRPr lang="en-US" dirty="0"/>
          </a:p>
        </p:txBody>
      </p:sp>
      <p:cxnSp>
        <p:nvCxnSpPr>
          <p:cNvPr id="26" name="Straight Connector 25"/>
          <p:cNvCxnSpPr/>
          <p:nvPr userDrawn="1"/>
        </p:nvCxnSpPr>
        <p:spPr>
          <a:xfrm flipV="1">
            <a:off x="883401" y="1188720"/>
            <a:ext cx="13015486" cy="928"/>
          </a:xfrm>
          <a:prstGeom prst="line">
            <a:avLst/>
          </a:prstGeom>
          <a:ln>
            <a:solidFill>
              <a:schemeClr val="tx2"/>
            </a:solidFill>
          </a:ln>
          <a:effectLst>
            <a:glow rad="101600">
              <a:schemeClr val="tx2">
                <a:alpha val="75000"/>
              </a:schemeClr>
            </a:glow>
          </a:effectLst>
        </p:spPr>
        <p:style>
          <a:lnRef idx="2">
            <a:schemeClr val="accent1"/>
          </a:lnRef>
          <a:fillRef idx="0">
            <a:schemeClr val="accent1"/>
          </a:fillRef>
          <a:effectRef idx="1">
            <a:schemeClr val="accent1"/>
          </a:effectRef>
          <a:fontRef idx="minor">
            <a:schemeClr val="tx1"/>
          </a:fontRef>
        </p:style>
      </p:cxnSp>
      <p:pic>
        <p:nvPicPr>
          <p:cNvPr id="27" name="Picture 9"/>
          <p:cNvPicPr>
            <a:picLocks noChangeAspect="1"/>
          </p:cNvPicPr>
          <p:nvPr userDrawn="1"/>
        </p:nvPicPr>
        <p:blipFill>
          <a:blip r:embed="rId2"/>
          <a:srcRect/>
          <a:stretch>
            <a:fillRect/>
          </a:stretch>
        </p:blipFill>
        <p:spPr bwMode="auto">
          <a:xfrm>
            <a:off x="121233" y="217174"/>
            <a:ext cx="716987" cy="849630"/>
          </a:xfrm>
          <a:prstGeom prst="rect">
            <a:avLst/>
          </a:prstGeom>
          <a:noFill/>
          <a:ln w="9525">
            <a:noFill/>
            <a:miter lim="800000"/>
            <a:headEnd/>
            <a:tailEnd/>
          </a:ln>
        </p:spPr>
      </p:pic>
      <p:sp>
        <p:nvSpPr>
          <p:cNvPr id="13" name="Rectangle 10"/>
          <p:cNvSpPr>
            <a:spLocks noChangeArrowheads="1"/>
          </p:cNvSpPr>
          <p:nvPr userDrawn="1"/>
        </p:nvSpPr>
        <p:spPr bwMode="auto">
          <a:xfrm>
            <a:off x="3657600" y="7894720"/>
            <a:ext cx="10972800" cy="365632"/>
          </a:xfrm>
          <a:prstGeom prst="rect">
            <a:avLst/>
          </a:prstGeom>
          <a:noFill/>
          <a:ln w="12700">
            <a:noFill/>
            <a:miter lim="800000"/>
            <a:headEnd/>
            <a:tailEnd/>
          </a:ln>
          <a:effectLst/>
        </p:spPr>
        <p:txBody>
          <a:bodyPr wrap="square" lIns="90667" tIns="36268" rIns="90667" bIns="36268">
            <a:prstTxWarp prst="textNoShape">
              <a:avLst/>
            </a:prstTxWarp>
            <a:spAutoFit/>
          </a:bodyPr>
          <a:lstStyle/>
          <a:p>
            <a:pPr algn="ctr" eaLnBrk="0" hangingPunct="0">
              <a:defRPr/>
            </a:pPr>
            <a:r>
              <a:rPr lang="en-US" sz="1900" b="1" dirty="0">
                <a:solidFill>
                  <a:schemeClr val="tx1"/>
                </a:solidFill>
                <a:latin typeface="18 VAG Rounded Black   09390"/>
                <a:ea typeface="+mn-ea"/>
                <a:cs typeface="+mn-cs"/>
              </a:rPr>
              <a:t>UC Berkeley “The Beauty and Joy of Computing”</a:t>
            </a:r>
            <a:r>
              <a:rPr lang="en-US" sz="1900" b="1" dirty="0">
                <a:solidFill>
                  <a:srgbClr val="FFFF00"/>
                </a:solidFill>
                <a:latin typeface="18 VAG Rounded Black   09390"/>
                <a:ea typeface="+mn-ea"/>
                <a:cs typeface="+mn-cs"/>
              </a:rPr>
              <a:t>: </a:t>
            </a:r>
            <a:r>
              <a:rPr lang="en-US" sz="1900" b="1" kern="1200" dirty="0">
                <a:solidFill>
                  <a:srgbClr val="FFFF00"/>
                </a:solidFill>
                <a:latin typeface="18 VAG Rounded Black   09390"/>
                <a:ea typeface="ＭＳ Ｐゴシック" pitchFamily="-1" charset="-128"/>
                <a:cs typeface="ＭＳ Ｐゴシック" pitchFamily="-1" charset="-128"/>
              </a:rPr>
              <a:t>Internet II</a:t>
            </a:r>
            <a:r>
              <a:rPr lang="en-US" sz="1900" b="1" kern="1200" baseline="0" dirty="0">
                <a:solidFill>
                  <a:srgbClr val="FFFF00"/>
                </a:solidFill>
                <a:latin typeface="18 VAG Rounded Black   09390"/>
                <a:ea typeface="ＭＳ Ｐゴシック" pitchFamily="-1" charset="-128"/>
                <a:cs typeface="ＭＳ Ｐゴシック" pitchFamily="-1" charset="-128"/>
              </a:rPr>
              <a:t> </a:t>
            </a:r>
            <a:r>
              <a:rPr lang="en-US" sz="1900" b="1" dirty="0">
                <a:solidFill>
                  <a:schemeClr val="tx1"/>
                </a:solidFill>
                <a:latin typeface="18 VAG Rounded Black   09390"/>
                <a:ea typeface="+mn-ea"/>
                <a:cs typeface="+mn-cs"/>
              </a:rPr>
              <a:t>(</a:t>
            </a:r>
            <a:fld id="{F6F39CF2-87E7-FF4A-9C8E-A745CB692DE9}" type="slidenum">
              <a:rPr lang="en-US" sz="1900" b="1">
                <a:solidFill>
                  <a:schemeClr val="tx1"/>
                </a:solidFill>
                <a:latin typeface="18 VAG Rounded Black   09390"/>
                <a:ea typeface="+mn-ea"/>
                <a:cs typeface="+mn-cs"/>
              </a:rPr>
              <a:pPr algn="ctr" eaLnBrk="0" hangingPunct="0">
                <a:defRPr/>
              </a:pPr>
              <a:t>‹#›</a:t>
            </a:fld>
            <a:r>
              <a:rPr lang="en-US" sz="1900" b="1" dirty="0">
                <a:solidFill>
                  <a:schemeClr val="tx1"/>
                </a:solidFill>
                <a:latin typeface="18 VAG Rounded Black   09390"/>
                <a:ea typeface="+mn-ea"/>
                <a:cs typeface="+mn-cs"/>
              </a:rPr>
              <a:t>)          </a:t>
            </a:r>
          </a:p>
        </p:txBody>
      </p:sp>
      <p:pic>
        <p:nvPicPr>
          <p:cNvPr id="14" name="Picture 25" descr="Seal"/>
          <p:cNvPicPr>
            <a:picLocks noChangeAspect="1" noChangeArrowheads="1"/>
          </p:cNvPicPr>
          <p:nvPr userDrawn="1"/>
        </p:nvPicPr>
        <p:blipFill>
          <a:blip r:embed="rId3"/>
          <a:srcRect/>
          <a:stretch>
            <a:fillRect/>
          </a:stretch>
        </p:blipFill>
        <p:spPr bwMode="auto">
          <a:xfrm>
            <a:off x="3733800" y="7391400"/>
            <a:ext cx="731520" cy="731520"/>
          </a:xfrm>
          <a:prstGeom prst="rect">
            <a:avLst/>
          </a:prstGeom>
          <a:noFill/>
          <a:ln w="9525">
            <a:noFill/>
            <a:miter lim="800000"/>
            <a:headEnd/>
            <a:tailEnd/>
          </a:ln>
        </p:spPr>
      </p:pic>
      <p:pic>
        <p:nvPicPr>
          <p:cNvPr id="15" name="Picture 8"/>
          <p:cNvPicPr>
            <a:picLocks noChangeAspect="1"/>
          </p:cNvPicPr>
          <p:nvPr userDrawn="1"/>
        </p:nvPicPr>
        <p:blipFill>
          <a:blip r:embed="rId4"/>
          <a:srcRect/>
          <a:stretch>
            <a:fillRect/>
          </a:stretch>
        </p:blipFill>
        <p:spPr bwMode="auto">
          <a:xfrm>
            <a:off x="13198377" y="7757162"/>
            <a:ext cx="1432043" cy="472440"/>
          </a:xfrm>
          <a:prstGeom prst="rect">
            <a:avLst/>
          </a:prstGeom>
          <a:noFill/>
          <a:ln w="9525">
            <a:noFill/>
            <a:miter lim="800000"/>
            <a:headEnd/>
            <a:tailEnd/>
          </a:ln>
        </p:spPr>
      </p:pic>
      <p:sp>
        <p:nvSpPr>
          <p:cNvPr id="16" name="Rectangle 11"/>
          <p:cNvSpPr>
            <a:spLocks noChangeArrowheads="1"/>
          </p:cNvSpPr>
          <p:nvPr userDrawn="1"/>
        </p:nvSpPr>
        <p:spPr bwMode="auto">
          <a:xfrm>
            <a:off x="13876561" y="7498088"/>
            <a:ext cx="753851" cy="288688"/>
          </a:xfrm>
          <a:prstGeom prst="rect">
            <a:avLst/>
          </a:prstGeom>
          <a:noFill/>
          <a:ln w="12700">
            <a:noFill/>
            <a:miter lim="800000"/>
            <a:headEnd/>
            <a:tailEnd/>
          </a:ln>
          <a:effectLst/>
        </p:spPr>
        <p:txBody>
          <a:bodyPr wrap="square" lIns="90667" tIns="36268" rIns="90667" bIns="36268">
            <a:prstTxWarp prst="textNoShape">
              <a:avLst/>
            </a:prstTxWarp>
            <a:spAutoFit/>
          </a:bodyPr>
          <a:lstStyle/>
          <a:p>
            <a:pPr algn="r" eaLnBrk="0" hangingPunct="0">
              <a:defRPr/>
            </a:pPr>
            <a:r>
              <a:rPr lang="en-US" sz="1400" b="1" dirty="0">
                <a:solidFill>
                  <a:schemeClr val="tx1"/>
                </a:solidFill>
                <a:latin typeface="18 VAG Rounded Black   09390"/>
                <a:ea typeface="+mn-ea"/>
                <a:cs typeface="+mn-cs"/>
              </a:rPr>
              <a:t>Garcia</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0363200" y="7700014"/>
            <a:ext cx="3413760" cy="438150"/>
          </a:xfrm>
          <a:prstGeom prst="rect">
            <a:avLst/>
          </a:prstGeom>
        </p:spPr>
        <p:txBody>
          <a:bodyPr lIns="130555" tIns="65278" rIns="130555" bIns="65278"/>
          <a:lstStyle>
            <a:lvl1pPr eaLnBrk="0" hangingPunct="0">
              <a:defRPr>
                <a:latin typeface="Helvetica" pitchFamily="-65" charset="0"/>
                <a:ea typeface="+mn-ea"/>
                <a:cs typeface="+mn-cs"/>
              </a:defRPr>
            </a:lvl1pPr>
          </a:lstStyle>
          <a:p>
            <a:pPr>
              <a:defRPr/>
            </a:pPr>
            <a:endParaRPr/>
          </a:p>
        </p:txBody>
      </p:sp>
      <p:sp>
        <p:nvSpPr>
          <p:cNvPr id="5" name="Footer Placeholder 4"/>
          <p:cNvSpPr>
            <a:spLocks noGrp="1"/>
          </p:cNvSpPr>
          <p:nvPr>
            <p:ph type="ftr" sz="quarter" idx="11"/>
          </p:nvPr>
        </p:nvSpPr>
        <p:spPr>
          <a:xfrm>
            <a:off x="1463040" y="7700014"/>
            <a:ext cx="8900160" cy="438150"/>
          </a:xfrm>
          <a:prstGeom prst="rect">
            <a:avLst/>
          </a:prstGeom>
        </p:spPr>
        <p:txBody>
          <a:bodyPr vert="horz" wrap="square" lIns="130555" tIns="65278" rIns="130555" bIns="65278"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6" name="Slide Number Placeholder 5"/>
          <p:cNvSpPr>
            <a:spLocks noGrp="1"/>
          </p:cNvSpPr>
          <p:nvPr>
            <p:ph type="sldNum" sz="quarter" idx="12"/>
          </p:nvPr>
        </p:nvSpPr>
        <p:spPr>
          <a:xfrm>
            <a:off x="13776960" y="7700014"/>
            <a:ext cx="731520" cy="438150"/>
          </a:xfrm>
          <a:prstGeom prst="rect">
            <a:avLst/>
          </a:prstGeom>
        </p:spPr>
        <p:txBody>
          <a:bodyPr lIns="130555" tIns="65278" rIns="130555" bIns="65278"/>
          <a:lstStyle>
            <a:lvl1pPr eaLnBrk="0" hangingPunct="0">
              <a:defRPr>
                <a:latin typeface="Helvetica" pitchFamily="-65" charset="0"/>
                <a:ea typeface="+mn-ea"/>
                <a:cs typeface="+mn-cs"/>
              </a:defRPr>
            </a:lvl1pPr>
          </a:lstStyle>
          <a:p>
            <a:pPr>
              <a:defRPr/>
            </a:pPr>
            <a:fld id="{369ACC4A-C4B3-2E4C-9A16-1CB1EAFC5291}" type="slidenum">
              <a:rPr/>
              <a:pPr>
                <a:defRPr/>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7"/>
            <a:ext cx="3169920" cy="7021830"/>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975360" y="329567"/>
            <a:ext cx="9387840" cy="702183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0363200" y="7700014"/>
            <a:ext cx="3413760" cy="438150"/>
          </a:xfrm>
          <a:prstGeom prst="rect">
            <a:avLst/>
          </a:prstGeom>
        </p:spPr>
        <p:txBody>
          <a:bodyPr lIns="130555" tIns="65278" rIns="130555" bIns="65278"/>
          <a:lstStyle>
            <a:lvl1pPr eaLnBrk="0" hangingPunct="0">
              <a:defRPr>
                <a:latin typeface="Helvetica" pitchFamily="-65" charset="0"/>
                <a:ea typeface="+mn-ea"/>
                <a:cs typeface="+mn-cs"/>
              </a:defRPr>
            </a:lvl1pPr>
          </a:lstStyle>
          <a:p>
            <a:pPr>
              <a:defRPr/>
            </a:pPr>
            <a:endParaRPr/>
          </a:p>
        </p:txBody>
      </p:sp>
      <p:sp>
        <p:nvSpPr>
          <p:cNvPr id="5" name="Footer Placeholder 4"/>
          <p:cNvSpPr>
            <a:spLocks noGrp="1"/>
          </p:cNvSpPr>
          <p:nvPr>
            <p:ph type="ftr" sz="quarter" idx="11"/>
          </p:nvPr>
        </p:nvSpPr>
        <p:spPr>
          <a:xfrm>
            <a:off x="1463040" y="7700014"/>
            <a:ext cx="8900160" cy="438150"/>
          </a:xfrm>
          <a:prstGeom prst="rect">
            <a:avLst/>
          </a:prstGeom>
        </p:spPr>
        <p:txBody>
          <a:bodyPr vert="horz" wrap="square" lIns="130555" tIns="65278" rIns="130555" bIns="65278"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6" name="Slide Number Placeholder 5"/>
          <p:cNvSpPr>
            <a:spLocks noGrp="1"/>
          </p:cNvSpPr>
          <p:nvPr>
            <p:ph type="sldNum" sz="quarter" idx="12"/>
          </p:nvPr>
        </p:nvSpPr>
        <p:spPr>
          <a:xfrm>
            <a:off x="13776960" y="7700014"/>
            <a:ext cx="731520" cy="438150"/>
          </a:xfrm>
          <a:prstGeom prst="rect">
            <a:avLst/>
          </a:prstGeom>
        </p:spPr>
        <p:txBody>
          <a:bodyPr lIns="130555" tIns="65278" rIns="130555" bIns="65278"/>
          <a:lstStyle>
            <a:lvl1pPr eaLnBrk="0" hangingPunct="0">
              <a:defRPr>
                <a:latin typeface="Helvetica" pitchFamily="-65" charset="0"/>
                <a:ea typeface="+mn-ea"/>
                <a:cs typeface="+mn-cs"/>
              </a:defRPr>
            </a:lvl1pPr>
          </a:lstStyle>
          <a:p>
            <a:pPr>
              <a:defRPr/>
            </a:pPr>
            <a:fld id="{A484701E-00B5-B446-8F20-163EC44EFCE5}" type="slidenum">
              <a:rPr/>
              <a:pPr>
                <a:def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890"/>
            <a:ext cx="9164320" cy="56959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097280" y="1371616"/>
            <a:ext cx="6156960" cy="25660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7498080" y="1371616"/>
            <a:ext cx="6156960" cy="2566037"/>
          </a:xfrm>
        </p:spPr>
        <p:txBody>
          <a:bodyPr/>
          <a:lstStyle/>
          <a:p>
            <a:pPr lvl="0"/>
            <a:endParaRPr 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userDrawn="1">
  <p:cSld name="Title Slide">
    <p:spTree>
      <p:nvGrpSpPr>
        <p:cNvPr id="1" name=""/>
        <p:cNvGrpSpPr/>
        <p:nvPr/>
      </p:nvGrpSpPr>
      <p:grpSpPr>
        <a:xfrm>
          <a:off x="0" y="0"/>
          <a:ext cx="0" cy="0"/>
          <a:chOff x="0" y="0"/>
          <a:chExt cx="0" cy="0"/>
        </a:xfrm>
      </p:grpSpPr>
      <p:sp>
        <p:nvSpPr>
          <p:cNvPr id="4" name="Rectangle 3"/>
          <p:cNvSpPr/>
          <p:nvPr/>
        </p:nvSpPr>
        <p:spPr>
          <a:xfrm>
            <a:off x="495323" y="817247"/>
            <a:ext cx="73659"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dirty="0"/>
          </a:p>
        </p:txBody>
      </p:sp>
      <p:sp>
        <p:nvSpPr>
          <p:cNvPr id="5" name="Rectangle 4"/>
          <p:cNvSpPr/>
          <p:nvPr/>
        </p:nvSpPr>
        <p:spPr>
          <a:xfrm>
            <a:off x="429263" y="817247"/>
            <a:ext cx="45720"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dirty="0"/>
          </a:p>
        </p:txBody>
      </p:sp>
      <p:sp>
        <p:nvSpPr>
          <p:cNvPr id="6" name="Rectangle 5"/>
          <p:cNvSpPr/>
          <p:nvPr/>
        </p:nvSpPr>
        <p:spPr>
          <a:xfrm>
            <a:off x="398783" y="817247"/>
            <a:ext cx="15240"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a:p>
        </p:txBody>
      </p:sp>
      <p:sp>
        <p:nvSpPr>
          <p:cNvPr id="7" name="Rectangle 6"/>
          <p:cNvSpPr/>
          <p:nvPr/>
        </p:nvSpPr>
        <p:spPr>
          <a:xfrm>
            <a:off x="355600" y="817247"/>
            <a:ext cx="12701"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dirty="0"/>
          </a:p>
        </p:txBody>
      </p:sp>
      <p:sp>
        <p:nvSpPr>
          <p:cNvPr id="9" name="Subtitle 8"/>
          <p:cNvSpPr>
            <a:spLocks noGrp="1"/>
          </p:cNvSpPr>
          <p:nvPr>
            <p:ph type="subTitle" idx="1"/>
          </p:nvPr>
        </p:nvSpPr>
        <p:spPr>
          <a:xfrm>
            <a:off x="4267200" y="3401568"/>
            <a:ext cx="9631680" cy="1810512"/>
          </a:xfrm>
        </p:spPr>
        <p:txBody>
          <a:bodyPr lIns="143614"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ctr">
              <a:spcBef>
                <a:spcPts val="0"/>
              </a:spcBef>
              <a:buNone/>
              <a:defRPr sz="101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defRPr>
            </a:lvl1pPr>
            <a:lvl2pPr marL="652783" indent="0" algn="ctr">
              <a:buNone/>
            </a:lvl2pPr>
            <a:lvl3pPr marL="1305570" indent="0" algn="ctr">
              <a:buNone/>
            </a:lvl3pPr>
            <a:lvl4pPr marL="1958356" indent="0" algn="ctr">
              <a:buNone/>
            </a:lvl4pPr>
            <a:lvl5pPr marL="2611141" indent="0" algn="ctr">
              <a:buNone/>
            </a:lvl5pPr>
            <a:lvl6pPr marL="3263920" indent="0" algn="ctr">
              <a:buNone/>
            </a:lvl6pPr>
            <a:lvl7pPr marL="3916704" indent="0" algn="ctr">
              <a:buNone/>
            </a:lvl7pPr>
            <a:lvl8pPr marL="4569486" indent="0" algn="ctr">
              <a:buNone/>
            </a:lvl8pPr>
            <a:lvl9pPr marL="5222275" indent="0" algn="ctr">
              <a:buNone/>
            </a:lvl9pPr>
          </a:lstStyle>
          <a:p>
            <a:r>
              <a:rPr lang="en-US" dirty="0" smtClean="0"/>
              <a:t>Click to edit Master subtitle style</a:t>
            </a:r>
            <a:endParaRPr lang="en-US" dirty="0"/>
          </a:p>
        </p:txBody>
      </p:sp>
      <p:sp>
        <p:nvSpPr>
          <p:cNvPr id="11" name="Oval 10"/>
          <p:cNvSpPr/>
          <p:nvPr userDrawn="1"/>
        </p:nvSpPr>
        <p:spPr>
          <a:xfrm>
            <a:off x="4431516" y="6690867"/>
            <a:ext cx="9436901" cy="471949"/>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397" tIns="45696" rIns="91397" bIns="45696" anchor="ctr"/>
          <a:lstStyle/>
          <a:p>
            <a:pPr algn="ctr">
              <a:defRPr/>
            </a:pP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4" name="Freeform 3"/>
          <p:cNvSpPr>
            <a:spLocks/>
          </p:cNvSpPr>
          <p:nvPr/>
        </p:nvSpPr>
        <p:spPr bwMode="auto">
          <a:xfrm>
            <a:off x="7726682" y="1287781"/>
            <a:ext cx="6913880" cy="694944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lIns="130555" tIns="65278" rIns="130555" bIns="65278"/>
          <a:lstStyle/>
          <a:p>
            <a:pPr eaLnBrk="0" hangingPunct="0">
              <a:defRPr/>
            </a:pPr>
            <a:endParaRPr lang="en-US">
              <a:latin typeface="Helvetica" pitchFamily="-65" charset="0"/>
              <a:ea typeface="+mn-ea"/>
              <a:cs typeface="+mn-cs"/>
            </a:endParaRPr>
          </a:p>
        </p:txBody>
      </p:sp>
      <p:sp>
        <p:nvSpPr>
          <p:cNvPr id="5" name="Freeform 4"/>
          <p:cNvSpPr>
            <a:spLocks/>
          </p:cNvSpPr>
          <p:nvPr/>
        </p:nvSpPr>
        <p:spPr bwMode="auto">
          <a:xfrm>
            <a:off x="599440" y="5"/>
            <a:ext cx="8821421" cy="7938136"/>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lIns="130555" tIns="65278" rIns="130555" bIns="65278"/>
          <a:lstStyle/>
          <a:p>
            <a:pPr eaLnBrk="0" hangingPunct="0">
              <a:defRPr/>
            </a:pPr>
            <a:endParaRPr lang="en-US">
              <a:latin typeface="Helvetica" pitchFamily="-65" charset="0"/>
              <a:ea typeface="+mn-ea"/>
              <a:cs typeface="+mn-cs"/>
            </a:endParaRPr>
          </a:p>
        </p:txBody>
      </p:sp>
      <p:sp>
        <p:nvSpPr>
          <p:cNvPr id="6" name="Freeform 5"/>
          <p:cNvSpPr>
            <a:spLocks/>
          </p:cNvSpPr>
          <p:nvPr/>
        </p:nvSpPr>
        <p:spPr bwMode="auto">
          <a:xfrm rot="5236414">
            <a:off x="7961630" y="1542422"/>
            <a:ext cx="4937760" cy="1902461"/>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lIns="130555" tIns="65278" rIns="130555" bIns="65278"/>
          <a:lstStyle/>
          <a:p>
            <a:pPr eaLnBrk="0" hangingPunct="0">
              <a:defRPr/>
            </a:pPr>
            <a:endParaRPr lang="en-US">
              <a:latin typeface="Helvetica" pitchFamily="-65" charset="0"/>
              <a:ea typeface="+mn-ea"/>
              <a:cs typeface="+mn-cs"/>
            </a:endParaRPr>
          </a:p>
        </p:txBody>
      </p:sp>
      <p:sp>
        <p:nvSpPr>
          <p:cNvPr id="7" name="Freeform 6"/>
          <p:cNvSpPr>
            <a:spLocks/>
          </p:cNvSpPr>
          <p:nvPr/>
        </p:nvSpPr>
        <p:spPr bwMode="auto">
          <a:xfrm>
            <a:off x="9509760" y="0"/>
            <a:ext cx="4389120" cy="512064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55" tIns="65278" rIns="130555" bIns="65278"/>
          <a:lstStyle/>
          <a:p>
            <a:pPr eaLnBrk="0" hangingPunct="0">
              <a:defRPr/>
            </a:pPr>
            <a:endParaRPr lang="en-US">
              <a:latin typeface="Helvetica" pitchFamily="-65" charset="0"/>
              <a:ea typeface="+mn-ea"/>
              <a:cs typeface="+mn-cs"/>
            </a:endParaRPr>
          </a:p>
        </p:txBody>
      </p:sp>
      <p:sp>
        <p:nvSpPr>
          <p:cNvPr id="8" name="Freeform 7"/>
          <p:cNvSpPr>
            <a:spLocks/>
          </p:cNvSpPr>
          <p:nvPr/>
        </p:nvSpPr>
        <p:spPr bwMode="auto">
          <a:xfrm>
            <a:off x="9509760" y="5120640"/>
            <a:ext cx="5120640" cy="13716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55" tIns="65278" rIns="130555" bIns="65278"/>
          <a:lstStyle/>
          <a:p>
            <a:pPr eaLnBrk="0" hangingPunct="0">
              <a:defRPr/>
            </a:pPr>
            <a:endParaRPr lang="en-US">
              <a:latin typeface="Helvetica" pitchFamily="-65" charset="0"/>
              <a:ea typeface="+mn-ea"/>
              <a:cs typeface="+mn-cs"/>
            </a:endParaRPr>
          </a:p>
        </p:txBody>
      </p:sp>
      <p:sp>
        <p:nvSpPr>
          <p:cNvPr id="9" name="Freeform 8"/>
          <p:cNvSpPr>
            <a:spLocks/>
          </p:cNvSpPr>
          <p:nvPr/>
        </p:nvSpPr>
        <p:spPr bwMode="auto">
          <a:xfrm>
            <a:off x="9509760" y="0"/>
            <a:ext cx="2194560" cy="512064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55" tIns="65278" rIns="130555" bIns="65278"/>
          <a:lstStyle/>
          <a:p>
            <a:pPr eaLnBrk="0" hangingPunct="0">
              <a:defRPr/>
            </a:pPr>
            <a:endParaRPr lang="en-US">
              <a:latin typeface="Helvetica" pitchFamily="-65" charset="0"/>
              <a:ea typeface="+mn-ea"/>
              <a:cs typeface="+mn-cs"/>
            </a:endParaRPr>
          </a:p>
        </p:txBody>
      </p:sp>
      <p:sp>
        <p:nvSpPr>
          <p:cNvPr id="10" name="Freeform 9"/>
          <p:cNvSpPr>
            <a:spLocks/>
          </p:cNvSpPr>
          <p:nvPr/>
        </p:nvSpPr>
        <p:spPr bwMode="auto">
          <a:xfrm>
            <a:off x="9517403" y="5095875"/>
            <a:ext cx="3345179" cy="3133726"/>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55" tIns="65278" rIns="130555" bIns="65278"/>
          <a:lstStyle/>
          <a:p>
            <a:pPr eaLnBrk="0" hangingPunct="0">
              <a:defRPr/>
            </a:pPr>
            <a:endParaRPr lang="en-US">
              <a:latin typeface="Helvetica" pitchFamily="-65" charset="0"/>
              <a:ea typeface="+mn-ea"/>
              <a:cs typeface="+mn-cs"/>
            </a:endParaRPr>
          </a:p>
        </p:txBody>
      </p:sp>
      <p:sp>
        <p:nvSpPr>
          <p:cNvPr id="11" name="Freeform 10"/>
          <p:cNvSpPr>
            <a:spLocks/>
          </p:cNvSpPr>
          <p:nvPr/>
        </p:nvSpPr>
        <p:spPr bwMode="auto">
          <a:xfrm>
            <a:off x="9509760" y="5120640"/>
            <a:ext cx="2560320" cy="310896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55" tIns="65278" rIns="130555" bIns="65278"/>
          <a:lstStyle/>
          <a:p>
            <a:pPr eaLnBrk="0" hangingPunct="0">
              <a:defRPr/>
            </a:pPr>
            <a:endParaRPr lang="en-US">
              <a:latin typeface="Helvetica" pitchFamily="-65" charset="0"/>
              <a:ea typeface="+mn-ea"/>
              <a:cs typeface="+mn-cs"/>
            </a:endParaRPr>
          </a:p>
        </p:txBody>
      </p:sp>
      <p:sp>
        <p:nvSpPr>
          <p:cNvPr id="12" name="Freeform 11"/>
          <p:cNvSpPr>
            <a:spLocks/>
          </p:cNvSpPr>
          <p:nvPr/>
        </p:nvSpPr>
        <p:spPr bwMode="auto">
          <a:xfrm>
            <a:off x="9509760" y="1645920"/>
            <a:ext cx="5120640" cy="347472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55" tIns="65278" rIns="130555" bIns="65278"/>
          <a:lstStyle/>
          <a:p>
            <a:pPr eaLnBrk="0" hangingPunct="0">
              <a:defRPr/>
            </a:pPr>
            <a:endParaRPr lang="en-US">
              <a:latin typeface="Helvetica" pitchFamily="-65" charset="0"/>
              <a:ea typeface="+mn-ea"/>
              <a:cs typeface="+mn-cs"/>
            </a:endParaRPr>
          </a:p>
        </p:txBody>
      </p:sp>
      <p:sp>
        <p:nvSpPr>
          <p:cNvPr id="13" name="Freeform 12"/>
          <p:cNvSpPr>
            <a:spLocks/>
          </p:cNvSpPr>
          <p:nvPr/>
        </p:nvSpPr>
        <p:spPr bwMode="auto">
          <a:xfrm>
            <a:off x="9509760" y="2103120"/>
            <a:ext cx="5120640" cy="301752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55" tIns="65278" rIns="130555" bIns="65278"/>
          <a:lstStyle/>
          <a:p>
            <a:pPr eaLnBrk="0" hangingPunct="0">
              <a:defRPr/>
            </a:pPr>
            <a:endParaRPr lang="en-US">
              <a:latin typeface="Helvetica" pitchFamily="-65" charset="0"/>
              <a:ea typeface="+mn-ea"/>
              <a:cs typeface="+mn-cs"/>
            </a:endParaRPr>
          </a:p>
        </p:txBody>
      </p:sp>
      <p:sp>
        <p:nvSpPr>
          <p:cNvPr id="14" name="Freeform 13"/>
          <p:cNvSpPr>
            <a:spLocks/>
          </p:cNvSpPr>
          <p:nvPr/>
        </p:nvSpPr>
        <p:spPr bwMode="auto">
          <a:xfrm>
            <a:off x="1584960" y="5120640"/>
            <a:ext cx="7924800" cy="310896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55" tIns="65278" rIns="130555" bIns="65278"/>
          <a:lstStyle/>
          <a:p>
            <a:pPr eaLnBrk="0" hangingPunct="0">
              <a:defRPr/>
            </a:pPr>
            <a:endParaRPr lang="en-US">
              <a:latin typeface="Helvetica" pitchFamily="-65" charset="0"/>
              <a:ea typeface="+mn-ea"/>
              <a:cs typeface="+mn-cs"/>
            </a:endParaRPr>
          </a:p>
        </p:txBody>
      </p:sp>
      <p:sp>
        <p:nvSpPr>
          <p:cNvPr id="15" name="Freeform 14"/>
          <p:cNvSpPr>
            <a:spLocks/>
          </p:cNvSpPr>
          <p:nvPr/>
        </p:nvSpPr>
        <p:spPr bwMode="auto">
          <a:xfrm>
            <a:off x="853440" y="5120640"/>
            <a:ext cx="8534400" cy="310896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55" tIns="65278" rIns="130555" bIns="65278"/>
          <a:lstStyle/>
          <a:p>
            <a:pPr eaLnBrk="0" hangingPunct="0">
              <a:defRPr/>
            </a:pPr>
            <a:endParaRPr lang="en-US">
              <a:latin typeface="Helvetica" pitchFamily="-65" charset="0"/>
              <a:ea typeface="+mn-ea"/>
              <a:cs typeface="+mn-cs"/>
            </a:endParaRPr>
          </a:p>
        </p:txBody>
      </p:sp>
      <p:sp>
        <p:nvSpPr>
          <p:cNvPr id="16" name="Freeform 15"/>
          <p:cNvSpPr>
            <a:spLocks/>
          </p:cNvSpPr>
          <p:nvPr/>
        </p:nvSpPr>
        <p:spPr bwMode="auto">
          <a:xfrm>
            <a:off x="586741" y="2926080"/>
            <a:ext cx="9022080" cy="219456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55" tIns="65278" rIns="130555" bIns="65278"/>
          <a:lstStyle/>
          <a:p>
            <a:pPr eaLnBrk="0" hangingPunct="0">
              <a:defRPr/>
            </a:pPr>
            <a:endParaRPr lang="en-US">
              <a:latin typeface="Helvetica" pitchFamily="-65" charset="0"/>
              <a:ea typeface="+mn-ea"/>
              <a:cs typeface="+mn-cs"/>
            </a:endParaRPr>
          </a:p>
        </p:txBody>
      </p:sp>
      <p:sp>
        <p:nvSpPr>
          <p:cNvPr id="17" name="Freeform 16"/>
          <p:cNvSpPr>
            <a:spLocks/>
          </p:cNvSpPr>
          <p:nvPr/>
        </p:nvSpPr>
        <p:spPr bwMode="auto">
          <a:xfrm>
            <a:off x="586741" y="2560320"/>
            <a:ext cx="9022080" cy="25603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55" tIns="65278" rIns="130555" bIns="65278"/>
          <a:lstStyle/>
          <a:p>
            <a:pPr eaLnBrk="0" hangingPunct="0">
              <a:defRPr/>
            </a:pPr>
            <a:endParaRPr lang="en-US">
              <a:latin typeface="Helvetica" pitchFamily="-65" charset="0"/>
              <a:ea typeface="+mn-ea"/>
              <a:cs typeface="+mn-cs"/>
            </a:endParaRPr>
          </a:p>
        </p:txBody>
      </p:sp>
      <p:sp>
        <p:nvSpPr>
          <p:cNvPr id="18" name="Freeform 17"/>
          <p:cNvSpPr>
            <a:spLocks/>
          </p:cNvSpPr>
          <p:nvPr/>
        </p:nvSpPr>
        <p:spPr bwMode="auto">
          <a:xfrm>
            <a:off x="7315200" y="5120640"/>
            <a:ext cx="2194560" cy="310896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lIns="130555" tIns="65278" rIns="130555" bIns="65278"/>
          <a:lstStyle/>
          <a:p>
            <a:pPr eaLnBrk="0" hangingPunct="0">
              <a:defRPr/>
            </a:pPr>
            <a:endParaRPr lang="en-US">
              <a:latin typeface="Helvetica" pitchFamily="-65" charset="0"/>
              <a:ea typeface="+mn-ea"/>
              <a:cs typeface="+mn-cs"/>
            </a:endParaRPr>
          </a:p>
        </p:txBody>
      </p:sp>
      <p:sp>
        <p:nvSpPr>
          <p:cNvPr id="19" name="Rectangle 18"/>
          <p:cNvSpPr/>
          <p:nvPr/>
        </p:nvSpPr>
        <p:spPr>
          <a:xfrm>
            <a:off x="581683" y="481967"/>
            <a:ext cx="13606779" cy="1064894"/>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a:p>
        </p:txBody>
      </p:sp>
      <p:sp>
        <p:nvSpPr>
          <p:cNvPr id="20" name="Rectangle 19"/>
          <p:cNvSpPr/>
          <p:nvPr/>
        </p:nvSpPr>
        <p:spPr>
          <a:xfrm flipH="1">
            <a:off x="594360" y="817247"/>
            <a:ext cx="43181"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dirty="0"/>
          </a:p>
        </p:txBody>
      </p:sp>
      <p:sp>
        <p:nvSpPr>
          <p:cNvPr id="21" name="Rectangle 20"/>
          <p:cNvSpPr/>
          <p:nvPr/>
        </p:nvSpPr>
        <p:spPr>
          <a:xfrm flipH="1">
            <a:off x="657883" y="817247"/>
            <a:ext cx="43179"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dirty="0"/>
          </a:p>
        </p:txBody>
      </p:sp>
      <p:sp>
        <p:nvSpPr>
          <p:cNvPr id="22" name="Rectangle 21"/>
          <p:cNvSpPr/>
          <p:nvPr/>
        </p:nvSpPr>
        <p:spPr>
          <a:xfrm flipH="1">
            <a:off x="716287" y="817247"/>
            <a:ext cx="15240"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a:p>
        </p:txBody>
      </p:sp>
      <p:sp>
        <p:nvSpPr>
          <p:cNvPr id="23" name="Rectangle 22"/>
          <p:cNvSpPr/>
          <p:nvPr/>
        </p:nvSpPr>
        <p:spPr>
          <a:xfrm flipH="1">
            <a:off x="762007" y="817247"/>
            <a:ext cx="15240"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dirty="0"/>
          </a:p>
        </p:txBody>
      </p:sp>
      <p:sp>
        <p:nvSpPr>
          <p:cNvPr id="24" name="Rectangle 23"/>
          <p:cNvSpPr/>
          <p:nvPr/>
        </p:nvSpPr>
        <p:spPr>
          <a:xfrm>
            <a:off x="800101" y="817247"/>
            <a:ext cx="58419"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dirty="0"/>
          </a:p>
        </p:txBody>
      </p:sp>
      <p:sp>
        <p:nvSpPr>
          <p:cNvPr id="3" name="Text Placeholder 2"/>
          <p:cNvSpPr>
            <a:spLocks noGrp="1"/>
          </p:cNvSpPr>
          <p:nvPr>
            <p:ph type="body" idx="1"/>
          </p:nvPr>
        </p:nvSpPr>
        <p:spPr>
          <a:xfrm>
            <a:off x="1131048" y="1622008"/>
            <a:ext cx="9148877" cy="1172982"/>
          </a:xfrm>
        </p:spPr>
        <p:txBody>
          <a:bodyPr lIns="117503" bIns="0"/>
          <a:lstStyle>
            <a:lvl1pPr marL="78338" indent="0">
              <a:buNone/>
              <a:defRPr sz="2900">
                <a:solidFill>
                  <a:schemeClr val="tx1">
                    <a:tint val="75000"/>
                  </a:schemeClr>
                </a:solidFill>
              </a:defRPr>
            </a:lvl1pPr>
            <a:lvl2pPr>
              <a:buNone/>
              <a:defRPr sz="2600">
                <a:solidFill>
                  <a:schemeClr val="tx1">
                    <a:tint val="75000"/>
                  </a:schemeClr>
                </a:solidFill>
              </a:defRPr>
            </a:lvl2pPr>
            <a:lvl3pPr>
              <a:buNone/>
              <a:defRPr sz="2100">
                <a:solidFill>
                  <a:schemeClr val="tx1">
                    <a:tint val="75000"/>
                  </a:schemeClr>
                </a:solidFill>
              </a:defRPr>
            </a:lvl3pPr>
            <a:lvl4pPr>
              <a:buNone/>
              <a:defRPr sz="2100">
                <a:solidFill>
                  <a:schemeClr val="tx1">
                    <a:tint val="75000"/>
                  </a:schemeClr>
                </a:solidFill>
              </a:defRPr>
            </a:lvl4pPr>
            <a:lvl5pPr>
              <a:buNone/>
              <a:defRPr sz="2100">
                <a:solidFill>
                  <a:schemeClr val="tx1">
                    <a:tint val="75000"/>
                  </a:schemeClr>
                </a:solidFill>
              </a:defRPr>
            </a:lvl5pPr>
          </a:lstStyle>
          <a:p>
            <a:pPr lvl="0"/>
            <a:r>
              <a:rPr lang="en-US" smtClean="0"/>
              <a:t>Click to edit Master text styles</a:t>
            </a:r>
          </a:p>
        </p:txBody>
      </p:sp>
      <p:sp>
        <p:nvSpPr>
          <p:cNvPr id="2" name="Title 1"/>
          <p:cNvSpPr>
            <a:spLocks noGrp="1"/>
          </p:cNvSpPr>
          <p:nvPr>
            <p:ph type="title"/>
          </p:nvPr>
        </p:nvSpPr>
        <p:spPr>
          <a:xfrm>
            <a:off x="1131043" y="614477"/>
            <a:ext cx="13050317" cy="932688"/>
          </a:xfrm>
        </p:spPr>
        <p:txBody>
          <a:bodyPr tIns="91393"/>
          <a:lstStyle>
            <a:lvl1pPr algn="l">
              <a:buNone/>
              <a:defRPr sz="5400" b="0" cap="none" spc="-214" baseline="0"/>
            </a:lvl1pPr>
          </a:lstStyle>
          <a:p>
            <a:r>
              <a:rPr lang="en-US" smtClean="0"/>
              <a:t>Click to edit Master title style</a:t>
            </a:r>
            <a:endParaRPr lang="en-US"/>
          </a:p>
        </p:txBody>
      </p:sp>
      <p:sp>
        <p:nvSpPr>
          <p:cNvPr id="25" name="Date Placeholder 3"/>
          <p:cNvSpPr>
            <a:spLocks noGrp="1"/>
          </p:cNvSpPr>
          <p:nvPr>
            <p:ph type="dt" sz="half" idx="10"/>
          </p:nvPr>
        </p:nvSpPr>
        <p:spPr>
          <a:xfrm>
            <a:off x="10363200" y="7700014"/>
            <a:ext cx="3413760" cy="438150"/>
          </a:xfrm>
          <a:prstGeom prst="rect">
            <a:avLst/>
          </a:prstGeom>
        </p:spPr>
        <p:txBody>
          <a:bodyPr lIns="130555" tIns="65278" rIns="130555" bIns="65278"/>
          <a:lstStyle>
            <a:lvl1pPr eaLnBrk="0" hangingPunct="0">
              <a:defRPr>
                <a:latin typeface="Helvetica" pitchFamily="-65" charset="0"/>
                <a:ea typeface="+mn-ea"/>
                <a:cs typeface="+mn-cs"/>
              </a:defRPr>
            </a:lvl1pPr>
          </a:lstStyle>
          <a:p>
            <a:pPr>
              <a:defRPr/>
            </a:pPr>
            <a:endParaRPr/>
          </a:p>
        </p:txBody>
      </p:sp>
      <p:sp>
        <p:nvSpPr>
          <p:cNvPr id="26" name="Footer Placeholder 4"/>
          <p:cNvSpPr>
            <a:spLocks noGrp="1"/>
          </p:cNvSpPr>
          <p:nvPr>
            <p:ph type="ftr" sz="quarter" idx="11"/>
          </p:nvPr>
        </p:nvSpPr>
        <p:spPr>
          <a:xfrm>
            <a:off x="1463040" y="7700014"/>
            <a:ext cx="8900160" cy="438150"/>
          </a:xfrm>
          <a:prstGeom prst="rect">
            <a:avLst/>
          </a:prstGeom>
        </p:spPr>
        <p:txBody>
          <a:bodyPr vert="horz" wrap="square" lIns="130555" tIns="65278" rIns="130555" bIns="65278"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27" name="Slide Number Placeholder 5"/>
          <p:cNvSpPr>
            <a:spLocks noGrp="1"/>
          </p:cNvSpPr>
          <p:nvPr>
            <p:ph type="sldNum" sz="quarter" idx="12"/>
          </p:nvPr>
        </p:nvSpPr>
        <p:spPr>
          <a:xfrm>
            <a:off x="13776960" y="7700014"/>
            <a:ext cx="731520" cy="438150"/>
          </a:xfrm>
          <a:prstGeom prst="rect">
            <a:avLst/>
          </a:prstGeom>
        </p:spPr>
        <p:txBody>
          <a:bodyPr lIns="130555" tIns="65278" rIns="130555" bIns="65278"/>
          <a:lstStyle>
            <a:lvl1pPr eaLnBrk="0" hangingPunct="0">
              <a:defRPr>
                <a:latin typeface="Helvetica" pitchFamily="-65" charset="0"/>
                <a:ea typeface="+mn-ea"/>
                <a:cs typeface="+mn-cs"/>
              </a:defRPr>
            </a:lvl1pPr>
          </a:lstStyle>
          <a:p>
            <a:pPr>
              <a:defRPr/>
            </a:pPr>
            <a:fld id="{CCEDF913-1038-6D43-A083-7381B0378B82}" type="slidenum">
              <a:rPr/>
              <a:pPr>
                <a:def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woTxTwoObj" preserve="1">
  <p:cSld name="Comparison">
    <p:spTree>
      <p:nvGrpSpPr>
        <p:cNvPr id="1" name=""/>
        <p:cNvGrpSpPr/>
        <p:nvPr/>
      </p:nvGrpSpPr>
      <p:grpSpPr>
        <a:xfrm>
          <a:off x="0" y="0"/>
          <a:ext cx="0" cy="0"/>
          <a:chOff x="0" y="0"/>
          <a:chExt cx="0" cy="0"/>
        </a:xfrm>
      </p:grpSpPr>
      <p:sp>
        <p:nvSpPr>
          <p:cNvPr id="7" name="Rectangle 6"/>
          <p:cNvSpPr/>
          <p:nvPr/>
        </p:nvSpPr>
        <p:spPr>
          <a:xfrm>
            <a:off x="7" y="481967"/>
            <a:ext cx="14188440" cy="1064894"/>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a:p>
        </p:txBody>
      </p:sp>
      <p:sp>
        <p:nvSpPr>
          <p:cNvPr id="8" name="Rectangle 7"/>
          <p:cNvSpPr/>
          <p:nvPr/>
        </p:nvSpPr>
        <p:spPr>
          <a:xfrm>
            <a:off x="139723" y="817247"/>
            <a:ext cx="73659"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dirty="0"/>
          </a:p>
        </p:txBody>
      </p:sp>
      <p:sp>
        <p:nvSpPr>
          <p:cNvPr id="9" name="Rectangle 8"/>
          <p:cNvSpPr/>
          <p:nvPr/>
        </p:nvSpPr>
        <p:spPr>
          <a:xfrm>
            <a:off x="76200" y="817247"/>
            <a:ext cx="43181"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dirty="0"/>
          </a:p>
        </p:txBody>
      </p:sp>
      <p:sp>
        <p:nvSpPr>
          <p:cNvPr id="10" name="Rectangle 9"/>
          <p:cNvSpPr/>
          <p:nvPr/>
        </p:nvSpPr>
        <p:spPr>
          <a:xfrm>
            <a:off x="45727" y="817247"/>
            <a:ext cx="1524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a:p>
        </p:txBody>
      </p:sp>
      <p:sp>
        <p:nvSpPr>
          <p:cNvPr id="11" name="Rectangle 10"/>
          <p:cNvSpPr/>
          <p:nvPr/>
        </p:nvSpPr>
        <p:spPr>
          <a:xfrm>
            <a:off x="7" y="817247"/>
            <a:ext cx="1524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dirty="0"/>
          </a:p>
        </p:txBody>
      </p:sp>
      <p:sp>
        <p:nvSpPr>
          <p:cNvPr id="12" name="Rectangle 11"/>
          <p:cNvSpPr/>
          <p:nvPr/>
        </p:nvSpPr>
        <p:spPr>
          <a:xfrm flipH="1">
            <a:off x="238767" y="817247"/>
            <a:ext cx="4572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dirty="0"/>
          </a:p>
        </p:txBody>
      </p:sp>
      <p:sp>
        <p:nvSpPr>
          <p:cNvPr id="13" name="Rectangle 12"/>
          <p:cNvSpPr/>
          <p:nvPr/>
        </p:nvSpPr>
        <p:spPr>
          <a:xfrm flipH="1">
            <a:off x="302263" y="817247"/>
            <a:ext cx="4572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dirty="0"/>
          </a:p>
        </p:txBody>
      </p:sp>
      <p:sp>
        <p:nvSpPr>
          <p:cNvPr id="14" name="Rectangle 13"/>
          <p:cNvSpPr/>
          <p:nvPr/>
        </p:nvSpPr>
        <p:spPr>
          <a:xfrm flipH="1">
            <a:off x="363223" y="817247"/>
            <a:ext cx="1524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a:p>
        </p:txBody>
      </p:sp>
      <p:sp>
        <p:nvSpPr>
          <p:cNvPr id="15" name="Rectangle 14"/>
          <p:cNvSpPr/>
          <p:nvPr/>
        </p:nvSpPr>
        <p:spPr>
          <a:xfrm flipH="1">
            <a:off x="408963" y="817247"/>
            <a:ext cx="12699"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dirty="0"/>
          </a:p>
        </p:txBody>
      </p:sp>
      <p:sp>
        <p:nvSpPr>
          <p:cNvPr id="16" name="Rectangle 15"/>
          <p:cNvSpPr/>
          <p:nvPr/>
        </p:nvSpPr>
        <p:spPr>
          <a:xfrm>
            <a:off x="447061" y="817247"/>
            <a:ext cx="58421"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dirty="0"/>
          </a:p>
        </p:txBody>
      </p:sp>
      <p:sp>
        <p:nvSpPr>
          <p:cNvPr id="2" name="Title 1"/>
          <p:cNvSpPr>
            <a:spLocks noGrp="1"/>
          </p:cNvSpPr>
          <p:nvPr>
            <p:ph type="title"/>
          </p:nvPr>
        </p:nvSpPr>
        <p:spPr>
          <a:xfrm>
            <a:off x="807718" y="614477"/>
            <a:ext cx="12435840" cy="1097280"/>
          </a:xfrm>
        </p:spPr>
        <p:txBody>
          <a:bodyPr/>
          <a:lstStyle>
            <a:lvl1pPr>
              <a:defRPr sz="5900"/>
            </a:lvl1pPr>
          </a:lstStyle>
          <a:p>
            <a:r>
              <a:rPr lang="en-US" smtClean="0"/>
              <a:t>Click to edit Master title style</a:t>
            </a:r>
            <a:endParaRPr lang="en-US"/>
          </a:p>
        </p:txBody>
      </p:sp>
      <p:sp>
        <p:nvSpPr>
          <p:cNvPr id="3" name="Text Placeholder 2"/>
          <p:cNvSpPr>
            <a:spLocks noGrp="1"/>
          </p:cNvSpPr>
          <p:nvPr>
            <p:ph type="body" idx="1"/>
          </p:nvPr>
        </p:nvSpPr>
        <p:spPr>
          <a:xfrm>
            <a:off x="731520" y="2171701"/>
            <a:ext cx="6464301" cy="767714"/>
          </a:xfrm>
        </p:spPr>
        <p:txBody>
          <a:bodyPr anchor="ctr"/>
          <a:lstStyle>
            <a:lvl1pPr marL="104448" indent="0" algn="l">
              <a:buNone/>
              <a:defRPr sz="3400" b="1">
                <a:solidFill>
                  <a:schemeClr val="accent2"/>
                </a:solidFill>
              </a:defRPr>
            </a:lvl1pPr>
            <a:lvl2pPr>
              <a:buNone/>
              <a:defRPr sz="2900" b="1"/>
            </a:lvl2pPr>
            <a:lvl3pPr>
              <a:buNone/>
              <a:defRPr sz="2600" b="1"/>
            </a:lvl3pPr>
            <a:lvl4pPr>
              <a:buNone/>
              <a:defRPr sz="2100" b="1"/>
            </a:lvl4pPr>
            <a:lvl5pPr>
              <a:buNone/>
              <a:defRPr sz="2100" b="1"/>
            </a:lvl5pPr>
          </a:lstStyle>
          <a:p>
            <a:pPr lvl="0"/>
            <a:r>
              <a:rPr lang="en-US" smtClean="0"/>
              <a:t>Click to edit Master text styles</a:t>
            </a:r>
          </a:p>
        </p:txBody>
      </p:sp>
      <p:sp>
        <p:nvSpPr>
          <p:cNvPr id="4" name="Text Placeholder 3"/>
          <p:cNvSpPr>
            <a:spLocks noGrp="1"/>
          </p:cNvSpPr>
          <p:nvPr>
            <p:ph type="body" sz="half" idx="3"/>
          </p:nvPr>
        </p:nvSpPr>
        <p:spPr>
          <a:xfrm>
            <a:off x="7432047" y="2171701"/>
            <a:ext cx="6466840" cy="767714"/>
          </a:xfrm>
        </p:spPr>
        <p:txBody>
          <a:bodyPr anchor="ctr"/>
          <a:lstStyle>
            <a:lvl1pPr marL="104448" indent="0">
              <a:buNone/>
              <a:defRPr sz="3400" b="1">
                <a:solidFill>
                  <a:schemeClr val="accent2"/>
                </a:solidFill>
              </a:defRPr>
            </a:lvl1pPr>
            <a:lvl2pPr>
              <a:buNone/>
              <a:defRPr sz="2900" b="1"/>
            </a:lvl2pPr>
            <a:lvl3pPr>
              <a:buNone/>
              <a:defRPr sz="2600" b="1"/>
            </a:lvl3pPr>
            <a:lvl4pPr>
              <a:buNone/>
              <a:defRPr sz="2100" b="1"/>
            </a:lvl4pPr>
            <a:lvl5pPr>
              <a:buNone/>
              <a:defRPr sz="2100" b="1"/>
            </a:lvl5pPr>
          </a:lstStyle>
          <a:p>
            <a:pPr lvl="0"/>
            <a:r>
              <a:rPr lang="en-US" smtClean="0"/>
              <a:t>Click to edit Master text styles</a:t>
            </a:r>
          </a:p>
        </p:txBody>
      </p:sp>
      <p:sp>
        <p:nvSpPr>
          <p:cNvPr id="5" name="Content Placeholder 4"/>
          <p:cNvSpPr>
            <a:spLocks noGrp="1"/>
          </p:cNvSpPr>
          <p:nvPr>
            <p:ph sz="quarter" idx="2"/>
          </p:nvPr>
        </p:nvSpPr>
        <p:spPr>
          <a:xfrm>
            <a:off x="731520" y="2950845"/>
            <a:ext cx="6464301" cy="4751222"/>
          </a:xfrm>
        </p:spPr>
        <p:txBody>
          <a:bodyPr/>
          <a:lstStyle>
            <a:lvl1pPr>
              <a:defRPr sz="3400"/>
            </a:lvl1pPr>
            <a:lvl2pPr>
              <a:defRPr sz="2900"/>
            </a:lvl2pPr>
            <a:lvl3pPr>
              <a:defRPr sz="2600"/>
            </a:lvl3pPr>
            <a:lvl4pPr>
              <a:defRPr sz="21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7432047" y="2950845"/>
            <a:ext cx="6466840" cy="4751222"/>
          </a:xfrm>
        </p:spPr>
        <p:txBody>
          <a:bodyPr/>
          <a:lstStyle>
            <a:lvl1pPr>
              <a:defRPr sz="3400"/>
            </a:lvl1pPr>
            <a:lvl2pPr>
              <a:defRPr sz="2900"/>
            </a:lvl2pPr>
            <a:lvl3pPr>
              <a:defRPr sz="2600"/>
            </a:lvl3pPr>
            <a:lvl4pPr>
              <a:defRPr sz="21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Date Placeholder 6"/>
          <p:cNvSpPr>
            <a:spLocks noGrp="1"/>
          </p:cNvSpPr>
          <p:nvPr>
            <p:ph type="dt" sz="half" idx="10"/>
          </p:nvPr>
        </p:nvSpPr>
        <p:spPr>
          <a:xfrm>
            <a:off x="10363200" y="7700014"/>
            <a:ext cx="3413760" cy="438150"/>
          </a:xfrm>
          <a:prstGeom prst="rect">
            <a:avLst/>
          </a:prstGeom>
        </p:spPr>
        <p:txBody>
          <a:bodyPr lIns="130555" tIns="65278" rIns="130555" bIns="65278"/>
          <a:lstStyle>
            <a:lvl1pPr eaLnBrk="0" hangingPunct="0">
              <a:defRPr>
                <a:latin typeface="Helvetica" pitchFamily="-65" charset="0"/>
                <a:ea typeface="+mn-ea"/>
                <a:cs typeface="+mn-cs"/>
              </a:defRPr>
            </a:lvl1pPr>
          </a:lstStyle>
          <a:p>
            <a:pPr>
              <a:defRPr/>
            </a:pPr>
            <a:endParaRPr/>
          </a:p>
        </p:txBody>
      </p:sp>
      <p:sp>
        <p:nvSpPr>
          <p:cNvPr id="18" name="Footer Placeholder 7"/>
          <p:cNvSpPr>
            <a:spLocks noGrp="1"/>
          </p:cNvSpPr>
          <p:nvPr>
            <p:ph type="ftr" sz="quarter" idx="11"/>
          </p:nvPr>
        </p:nvSpPr>
        <p:spPr>
          <a:xfrm>
            <a:off x="1463040" y="7700014"/>
            <a:ext cx="8900160" cy="438150"/>
          </a:xfrm>
          <a:prstGeom prst="rect">
            <a:avLst/>
          </a:prstGeom>
        </p:spPr>
        <p:txBody>
          <a:bodyPr vert="horz" wrap="square" lIns="130555" tIns="65278" rIns="130555" bIns="65278"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19" name="Slide Number Placeholder 8"/>
          <p:cNvSpPr>
            <a:spLocks noGrp="1"/>
          </p:cNvSpPr>
          <p:nvPr>
            <p:ph type="sldNum" sz="quarter" idx="12"/>
          </p:nvPr>
        </p:nvSpPr>
        <p:spPr>
          <a:xfrm>
            <a:off x="13776960" y="7700014"/>
            <a:ext cx="731520" cy="438150"/>
          </a:xfrm>
          <a:prstGeom prst="rect">
            <a:avLst/>
          </a:prstGeom>
        </p:spPr>
        <p:txBody>
          <a:bodyPr lIns="130555" tIns="65278" rIns="130555" bIns="65278"/>
          <a:lstStyle>
            <a:lvl1pPr eaLnBrk="0" hangingPunct="0">
              <a:defRPr>
                <a:latin typeface="Helvetica" pitchFamily="-65" charset="0"/>
                <a:ea typeface="+mn-ea"/>
                <a:cs typeface="+mn-cs"/>
              </a:defRPr>
            </a:lvl1pPr>
          </a:lstStyle>
          <a:p>
            <a:pPr>
              <a:defRPr/>
            </a:pPr>
            <a:fld id="{F94E4F7C-7393-5C44-A579-51E747BA2DD2}" type="slidenum">
              <a:rPr/>
              <a:pPr>
                <a:defRPr/>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63040" y="614477"/>
            <a:ext cx="12435840" cy="1097280"/>
          </a:xfrm>
        </p:spPr>
        <p:txBody>
          <a:bodyPr/>
          <a:lstStyle>
            <a:lvl1pPr>
              <a:defRPr sz="5900" cap="none" baseline="0"/>
            </a:lvl1pPr>
          </a:lstStyle>
          <a:p>
            <a:r>
              <a:rPr lang="en-US" smtClean="0"/>
              <a:t>Click to edit Master title style</a:t>
            </a:r>
            <a:endParaRPr lang="en-US"/>
          </a:p>
        </p:txBody>
      </p:sp>
      <p:sp>
        <p:nvSpPr>
          <p:cNvPr id="3" name="Date Placeholder 2"/>
          <p:cNvSpPr>
            <a:spLocks noGrp="1"/>
          </p:cNvSpPr>
          <p:nvPr>
            <p:ph type="dt" sz="half" idx="10"/>
          </p:nvPr>
        </p:nvSpPr>
        <p:spPr>
          <a:xfrm>
            <a:off x="10363200" y="7700014"/>
            <a:ext cx="3413760" cy="438150"/>
          </a:xfrm>
          <a:prstGeom prst="rect">
            <a:avLst/>
          </a:prstGeom>
        </p:spPr>
        <p:txBody>
          <a:bodyPr lIns="130555" tIns="65278" rIns="130555" bIns="65278"/>
          <a:lstStyle>
            <a:lvl1pPr eaLnBrk="0" hangingPunct="0">
              <a:defRPr>
                <a:latin typeface="Helvetica" pitchFamily="-65" charset="0"/>
                <a:ea typeface="+mn-ea"/>
                <a:cs typeface="+mn-cs"/>
              </a:defRPr>
            </a:lvl1pPr>
          </a:lstStyle>
          <a:p>
            <a:pPr>
              <a:defRPr/>
            </a:pPr>
            <a:endParaRPr/>
          </a:p>
        </p:txBody>
      </p:sp>
      <p:sp>
        <p:nvSpPr>
          <p:cNvPr id="4" name="Footer Placeholder 3"/>
          <p:cNvSpPr>
            <a:spLocks noGrp="1"/>
          </p:cNvSpPr>
          <p:nvPr>
            <p:ph type="ftr" sz="quarter" idx="11"/>
          </p:nvPr>
        </p:nvSpPr>
        <p:spPr>
          <a:xfrm>
            <a:off x="1463040" y="7700014"/>
            <a:ext cx="8900160" cy="438150"/>
          </a:xfrm>
          <a:prstGeom prst="rect">
            <a:avLst/>
          </a:prstGeom>
        </p:spPr>
        <p:txBody>
          <a:bodyPr vert="horz" wrap="square" lIns="130555" tIns="65278" rIns="130555" bIns="65278"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5" name="Slide Number Placeholder 4"/>
          <p:cNvSpPr>
            <a:spLocks noGrp="1"/>
          </p:cNvSpPr>
          <p:nvPr>
            <p:ph type="sldNum" sz="quarter" idx="12"/>
          </p:nvPr>
        </p:nvSpPr>
        <p:spPr>
          <a:xfrm>
            <a:off x="13776960" y="7700014"/>
            <a:ext cx="731520" cy="438150"/>
          </a:xfrm>
          <a:prstGeom prst="rect">
            <a:avLst/>
          </a:prstGeom>
        </p:spPr>
        <p:txBody>
          <a:bodyPr lIns="130555" tIns="65278" rIns="130555" bIns="65278"/>
          <a:lstStyle>
            <a:lvl1pPr eaLnBrk="0" hangingPunct="0">
              <a:defRPr>
                <a:latin typeface="Helvetica" pitchFamily="-65" charset="0"/>
                <a:ea typeface="+mn-ea"/>
                <a:cs typeface="+mn-cs"/>
              </a:defRPr>
            </a:lvl1pPr>
          </a:lstStyle>
          <a:p>
            <a:pPr>
              <a:defRPr/>
            </a:pPr>
            <a:fld id="{B9129B78-766F-8046-B16D-6E2259124BDD}" type="slidenum">
              <a:rPr/>
              <a:pPr>
                <a:def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363200" y="7700014"/>
            <a:ext cx="3413760" cy="438150"/>
          </a:xfrm>
          <a:prstGeom prst="rect">
            <a:avLst/>
          </a:prstGeom>
        </p:spPr>
        <p:txBody>
          <a:bodyPr lIns="130555" tIns="65278" rIns="130555" bIns="65278"/>
          <a:lstStyle>
            <a:lvl1pPr eaLnBrk="0" hangingPunct="0">
              <a:defRPr>
                <a:latin typeface="Helvetica" pitchFamily="-65" charset="0"/>
                <a:ea typeface="+mn-ea"/>
                <a:cs typeface="+mn-cs"/>
              </a:defRPr>
            </a:lvl1pPr>
          </a:lstStyle>
          <a:p>
            <a:pPr>
              <a:defRPr/>
            </a:pPr>
            <a:endParaRPr/>
          </a:p>
        </p:txBody>
      </p:sp>
      <p:sp>
        <p:nvSpPr>
          <p:cNvPr id="3" name="Footer Placeholder 2"/>
          <p:cNvSpPr>
            <a:spLocks noGrp="1"/>
          </p:cNvSpPr>
          <p:nvPr>
            <p:ph type="ftr" sz="quarter" idx="11"/>
          </p:nvPr>
        </p:nvSpPr>
        <p:spPr>
          <a:xfrm>
            <a:off x="1463040" y="7700014"/>
            <a:ext cx="8900160" cy="438150"/>
          </a:xfrm>
          <a:prstGeom prst="rect">
            <a:avLst/>
          </a:prstGeom>
        </p:spPr>
        <p:txBody>
          <a:bodyPr vert="horz" wrap="square" lIns="130555" tIns="65278" rIns="130555" bIns="65278"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4" name="Slide Number Placeholder 3"/>
          <p:cNvSpPr>
            <a:spLocks noGrp="1"/>
          </p:cNvSpPr>
          <p:nvPr>
            <p:ph type="sldNum" sz="quarter" idx="12"/>
          </p:nvPr>
        </p:nvSpPr>
        <p:spPr>
          <a:xfrm>
            <a:off x="13776960" y="7700014"/>
            <a:ext cx="731520" cy="438150"/>
          </a:xfrm>
          <a:prstGeom prst="rect">
            <a:avLst/>
          </a:prstGeom>
        </p:spPr>
        <p:txBody>
          <a:bodyPr lIns="130555" tIns="65278" rIns="130555" bIns="65278"/>
          <a:lstStyle>
            <a:lvl1pPr eaLnBrk="0" hangingPunct="0">
              <a:defRPr>
                <a:latin typeface="Helvetica" pitchFamily="-65" charset="0"/>
                <a:ea typeface="+mn-ea"/>
                <a:cs typeface="+mn-cs"/>
              </a:defRPr>
            </a:lvl1pPr>
          </a:lstStyle>
          <a:p>
            <a:pPr>
              <a:defRPr/>
            </a:pPr>
            <a:fld id="{F826EF02-E0BA-4B45-B9BC-203A90F67368}" type="slidenum">
              <a:rPr/>
              <a:pPr>
                <a:defRPr/>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7280" y="327675"/>
            <a:ext cx="13167360" cy="1394461"/>
          </a:xfrm>
        </p:spPr>
        <p:txBody>
          <a:bodyPr anchor="ctr"/>
          <a:lstStyle>
            <a:lvl1pPr algn="l">
              <a:buNone/>
              <a:defRPr sz="5100" b="0"/>
            </a:lvl1pPr>
          </a:lstStyle>
          <a:p>
            <a:r>
              <a:rPr lang="en-US" smtClean="0"/>
              <a:t>Click to edit Master title style</a:t>
            </a:r>
            <a:endParaRPr lang="en-US"/>
          </a:p>
        </p:txBody>
      </p:sp>
      <p:sp>
        <p:nvSpPr>
          <p:cNvPr id="3" name="Text Placeholder 2"/>
          <p:cNvSpPr>
            <a:spLocks noGrp="1"/>
          </p:cNvSpPr>
          <p:nvPr>
            <p:ph type="body" idx="2"/>
          </p:nvPr>
        </p:nvSpPr>
        <p:spPr>
          <a:xfrm>
            <a:off x="1097280" y="1722120"/>
            <a:ext cx="4023360" cy="5486400"/>
          </a:xfrm>
        </p:spPr>
        <p:txBody>
          <a:bodyPr/>
          <a:lstStyle>
            <a:lvl1pPr marL="78338" indent="0">
              <a:buNone/>
              <a:defRPr sz="2600"/>
            </a:lvl1pPr>
            <a:lvl2pPr>
              <a:buNone/>
              <a:defRPr sz="1900"/>
            </a:lvl2pPr>
            <a:lvl3pPr>
              <a:buNone/>
              <a:defRPr sz="1400"/>
            </a:lvl3pPr>
            <a:lvl4pPr>
              <a:buNone/>
              <a:defRPr sz="1300"/>
            </a:lvl4pPr>
            <a:lvl5pPr>
              <a:buNone/>
              <a:defRPr sz="1300"/>
            </a:lvl5pPr>
          </a:lstStyle>
          <a:p>
            <a:pPr lvl="0"/>
            <a:r>
              <a:rPr lang="en-US" smtClean="0"/>
              <a:t>Click to edit Master text styles</a:t>
            </a:r>
          </a:p>
        </p:txBody>
      </p:sp>
      <p:sp>
        <p:nvSpPr>
          <p:cNvPr id="4" name="Content Placeholder 3"/>
          <p:cNvSpPr>
            <a:spLocks noGrp="1"/>
          </p:cNvSpPr>
          <p:nvPr>
            <p:ph sz="half" idx="1"/>
          </p:nvPr>
        </p:nvSpPr>
        <p:spPr>
          <a:xfrm>
            <a:off x="5486400" y="1722120"/>
            <a:ext cx="8778240" cy="5486400"/>
          </a:xfrm>
        </p:spPr>
        <p:txBody>
          <a:bodyPr/>
          <a:lstStyle>
            <a:lvl1pPr>
              <a:defRPr sz="4600"/>
            </a:lvl1pPr>
            <a:lvl2pPr>
              <a:defRPr sz="4000"/>
            </a:lvl2pPr>
            <a:lvl3pPr>
              <a:defRPr sz="3400"/>
            </a:lvl3pPr>
            <a:lvl4pPr>
              <a:defRPr sz="2900"/>
            </a:lvl4pPr>
            <a:lvl5pPr>
              <a:defRPr sz="2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0363200" y="7700014"/>
            <a:ext cx="3413760" cy="438150"/>
          </a:xfrm>
          <a:prstGeom prst="rect">
            <a:avLst/>
          </a:prstGeom>
        </p:spPr>
        <p:txBody>
          <a:bodyPr lIns="130555" tIns="65278" rIns="130555" bIns="65278"/>
          <a:lstStyle>
            <a:lvl1pPr eaLnBrk="0" hangingPunct="0">
              <a:defRPr>
                <a:latin typeface="Helvetica" pitchFamily="-65" charset="0"/>
                <a:ea typeface="+mn-ea"/>
                <a:cs typeface="+mn-cs"/>
              </a:defRPr>
            </a:lvl1pPr>
          </a:lstStyle>
          <a:p>
            <a:pPr>
              <a:defRPr/>
            </a:pPr>
            <a:endParaRPr/>
          </a:p>
        </p:txBody>
      </p:sp>
      <p:sp>
        <p:nvSpPr>
          <p:cNvPr id="6" name="Footer Placeholder 5"/>
          <p:cNvSpPr>
            <a:spLocks noGrp="1"/>
          </p:cNvSpPr>
          <p:nvPr>
            <p:ph type="ftr" sz="quarter" idx="11"/>
          </p:nvPr>
        </p:nvSpPr>
        <p:spPr>
          <a:xfrm>
            <a:off x="1463040" y="7700014"/>
            <a:ext cx="8900160" cy="438150"/>
          </a:xfrm>
          <a:prstGeom prst="rect">
            <a:avLst/>
          </a:prstGeom>
        </p:spPr>
        <p:txBody>
          <a:bodyPr vert="horz" wrap="square" lIns="130555" tIns="65278" rIns="130555" bIns="65278"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7" name="Slide Number Placeholder 6"/>
          <p:cNvSpPr>
            <a:spLocks noGrp="1"/>
          </p:cNvSpPr>
          <p:nvPr>
            <p:ph type="sldNum" sz="quarter" idx="12"/>
          </p:nvPr>
        </p:nvSpPr>
        <p:spPr>
          <a:xfrm>
            <a:off x="13776960" y="7700014"/>
            <a:ext cx="731520" cy="438150"/>
          </a:xfrm>
          <a:prstGeom prst="rect">
            <a:avLst/>
          </a:prstGeom>
        </p:spPr>
        <p:txBody>
          <a:bodyPr lIns="130555" tIns="65278" rIns="130555" bIns="65278"/>
          <a:lstStyle>
            <a:lvl1pPr eaLnBrk="0" hangingPunct="0">
              <a:defRPr>
                <a:latin typeface="Helvetica" pitchFamily="-65" charset="0"/>
                <a:ea typeface="+mn-ea"/>
                <a:cs typeface="+mn-cs"/>
              </a:defRPr>
            </a:lvl1pPr>
          </a:lstStyle>
          <a:p>
            <a:pPr>
              <a:defRPr/>
            </a:pPr>
            <a:fld id="{B8AF6942-B8F4-354B-A96C-556E4724AB47}" type="slidenum">
              <a:rPr/>
              <a:pPr>
                <a:def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5" name="Rectangle 4"/>
          <p:cNvSpPr/>
          <p:nvPr/>
        </p:nvSpPr>
        <p:spPr>
          <a:xfrm>
            <a:off x="589280" y="0"/>
            <a:ext cx="14043661" cy="2253616"/>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555" tIns="65278" rIns="130555" bIns="65278" anchor="ctr"/>
          <a:lstStyle/>
          <a:p>
            <a:pPr algn="ctr">
              <a:defRPr/>
            </a:pPr>
            <a:endParaRPr lang="en-US"/>
          </a:p>
        </p:txBody>
      </p:sp>
      <p:grpSp>
        <p:nvGrpSpPr>
          <p:cNvPr id="7" name="Group 20"/>
          <p:cNvGrpSpPr>
            <a:grpSpLocks/>
          </p:cNvGrpSpPr>
          <p:nvPr/>
        </p:nvGrpSpPr>
        <p:grpSpPr bwMode="auto">
          <a:xfrm rot="5400000">
            <a:off x="13650914" y="1437341"/>
            <a:ext cx="158114" cy="205739"/>
            <a:chOff x="6668087" y="1297746"/>
            <a:chExt cx="161840" cy="156602"/>
          </a:xfrm>
        </p:grpSpPr>
        <p:cxnSp>
          <p:nvCxnSpPr>
            <p:cNvPr id="8" name="Straight Connector 7"/>
            <p:cNvCxnSpPr/>
            <p:nvPr/>
          </p:nvCxnSpPr>
          <p:spPr>
            <a:xfrm rot="16200000">
              <a:off x="6657743" y="1302241"/>
              <a:ext cx="88935" cy="7994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6200000" flipV="1">
              <a:off x="6679349" y="1397315"/>
              <a:ext cx="125669"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flipH="1">
              <a:off x="6738664" y="1301266"/>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1" name="Group 25"/>
          <p:cNvGrpSpPr>
            <a:grpSpLocks/>
          </p:cNvGrpSpPr>
          <p:nvPr/>
        </p:nvGrpSpPr>
        <p:grpSpPr bwMode="auto">
          <a:xfrm rot="5400000">
            <a:off x="13894754" y="1620221"/>
            <a:ext cx="158114" cy="205739"/>
            <a:chOff x="6668087" y="1297746"/>
            <a:chExt cx="161840" cy="156602"/>
          </a:xfrm>
        </p:grpSpPr>
        <p:cxnSp>
          <p:nvCxnSpPr>
            <p:cNvPr id="12" name="Straight Connector 11"/>
            <p:cNvCxnSpPr/>
            <p:nvPr/>
          </p:nvCxnSpPr>
          <p:spPr>
            <a:xfrm rot="16200000">
              <a:off x="6657743" y="1302241"/>
              <a:ext cx="88935" cy="7994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6200000" flipV="1">
              <a:off x="6679349" y="1397315"/>
              <a:ext cx="125669"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flipH="1">
              <a:off x="6738664" y="1301266"/>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5" name="Group 29"/>
          <p:cNvGrpSpPr>
            <a:grpSpLocks/>
          </p:cNvGrpSpPr>
          <p:nvPr/>
        </p:nvGrpSpPr>
        <p:grpSpPr bwMode="auto">
          <a:xfrm rot="5400000">
            <a:off x="13338500" y="1744036"/>
            <a:ext cx="158117" cy="205741"/>
            <a:chOff x="6668087" y="1297746"/>
            <a:chExt cx="161840" cy="156602"/>
          </a:xfrm>
        </p:grpSpPr>
        <p:cxnSp>
          <p:nvCxnSpPr>
            <p:cNvPr id="16" name="Straight Connector 15"/>
            <p:cNvCxnSpPr/>
            <p:nvPr/>
          </p:nvCxnSpPr>
          <p:spPr>
            <a:xfrm rot="16200000">
              <a:off x="6657742" y="1302240"/>
              <a:ext cx="88934" cy="79944"/>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16200000" flipV="1">
              <a:off x="6679348" y="1397313"/>
              <a:ext cx="125667"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flipH="1">
              <a:off x="6738662" y="1301265"/>
              <a:ext cx="88934"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1463040" y="529520"/>
            <a:ext cx="10972800" cy="842099"/>
          </a:xfrm>
        </p:spPr>
        <p:txBody>
          <a:bodyPr anchor="b"/>
          <a:lstStyle>
            <a:lvl1pPr algn="l">
              <a:buNone/>
              <a:defRPr sz="3000" b="0"/>
            </a:lvl1pPr>
          </a:lstStyle>
          <a:p>
            <a:r>
              <a:rPr lang="en-US" smtClean="0"/>
              <a:t>Click to edit Master title style</a:t>
            </a:r>
            <a:endParaRPr lang="en-US"/>
          </a:p>
        </p:txBody>
      </p:sp>
      <p:sp>
        <p:nvSpPr>
          <p:cNvPr id="3" name="Picture Placeholder 2"/>
          <p:cNvSpPr>
            <a:spLocks noGrp="1"/>
          </p:cNvSpPr>
          <p:nvPr>
            <p:ph type="pic" idx="1"/>
          </p:nvPr>
        </p:nvSpPr>
        <p:spPr>
          <a:xfrm>
            <a:off x="588851" y="2272552"/>
            <a:ext cx="14045184" cy="5952173"/>
          </a:xfrm>
          <a:solidFill>
            <a:schemeClr val="bg2"/>
          </a:solidFill>
        </p:spPr>
        <p:txBody>
          <a:bodyPr>
            <a:normAutofit/>
          </a:bodyPr>
          <a:lstStyle>
            <a:lvl1pPr marL="0" indent="0">
              <a:buNone/>
              <a:defRPr sz="4600"/>
            </a:lvl1pPr>
          </a:lstStyle>
          <a:p>
            <a:pPr lvl="0"/>
            <a:r>
              <a:rPr lang="en-US" noProof="0" smtClean="0"/>
              <a:t>Click icon to add picture</a:t>
            </a:r>
            <a:endParaRPr lang="en-US" noProof="0"/>
          </a:p>
        </p:txBody>
      </p:sp>
      <p:sp>
        <p:nvSpPr>
          <p:cNvPr id="4" name="Text Placeholder 3"/>
          <p:cNvSpPr>
            <a:spLocks noGrp="1"/>
          </p:cNvSpPr>
          <p:nvPr>
            <p:ph type="body" sz="half" idx="2"/>
          </p:nvPr>
        </p:nvSpPr>
        <p:spPr bwMode="grayWhite">
          <a:xfrm>
            <a:off x="1463040" y="1380173"/>
            <a:ext cx="10972800" cy="822960"/>
          </a:xfrm>
        </p:spPr>
        <p:txBody>
          <a:bodyPr/>
          <a:lstStyle>
            <a:lvl1pPr marL="39167" indent="0">
              <a:spcBef>
                <a:spcPts val="0"/>
              </a:spcBef>
              <a:buNone/>
              <a:defRPr sz="2100">
                <a:solidFill>
                  <a:srgbClr val="FFFFFF"/>
                </a:solidFill>
              </a:defRPr>
            </a:lvl1pPr>
            <a:lvl2pPr>
              <a:defRPr sz="1900"/>
            </a:lvl2pPr>
            <a:lvl3pPr>
              <a:defRPr sz="1400"/>
            </a:lvl3pPr>
            <a:lvl4pPr>
              <a:defRPr sz="1300"/>
            </a:lvl4pPr>
            <a:lvl5pPr>
              <a:defRPr sz="1300"/>
            </a:lvl5pPr>
          </a:lstStyle>
          <a:p>
            <a:pPr lvl="0"/>
            <a:r>
              <a:rPr lang="en-US" smtClean="0"/>
              <a:t>Click to edit Master text styles</a:t>
            </a:r>
          </a:p>
        </p:txBody>
      </p:sp>
      <p:sp>
        <p:nvSpPr>
          <p:cNvPr id="19" name="Date Placeholder 4"/>
          <p:cNvSpPr>
            <a:spLocks noGrp="1"/>
          </p:cNvSpPr>
          <p:nvPr>
            <p:ph type="dt" sz="half" idx="10"/>
          </p:nvPr>
        </p:nvSpPr>
        <p:spPr>
          <a:xfrm>
            <a:off x="10363200" y="66676"/>
            <a:ext cx="3413760" cy="438150"/>
          </a:xfrm>
          <a:prstGeom prst="rect">
            <a:avLst/>
          </a:prstGeom>
        </p:spPr>
        <p:txBody>
          <a:bodyPr lIns="130555" tIns="65278" rIns="130555" bIns="65278"/>
          <a:lstStyle>
            <a:lvl1pPr eaLnBrk="0" hangingPunct="0">
              <a:defRPr dirty="0">
                <a:latin typeface="Helvetica" pitchFamily="-65" charset="0"/>
                <a:ea typeface="+mn-ea"/>
                <a:cs typeface="+mn-cs"/>
              </a:defRPr>
            </a:lvl1pPr>
          </a:lstStyle>
          <a:p>
            <a:pPr>
              <a:defRPr/>
            </a:pPr>
            <a:endParaRPr dirty="0"/>
          </a:p>
        </p:txBody>
      </p:sp>
      <p:sp>
        <p:nvSpPr>
          <p:cNvPr id="20" name="Footer Placeholder 5"/>
          <p:cNvSpPr>
            <a:spLocks noGrp="1"/>
          </p:cNvSpPr>
          <p:nvPr>
            <p:ph type="ftr" sz="quarter" idx="11"/>
          </p:nvPr>
        </p:nvSpPr>
        <p:spPr>
          <a:xfrm>
            <a:off x="1463040" y="66676"/>
            <a:ext cx="8900160" cy="438150"/>
          </a:xfrm>
          <a:prstGeom prst="rect">
            <a:avLst/>
          </a:prstGeom>
        </p:spPr>
        <p:txBody>
          <a:bodyPr vert="horz" wrap="square" lIns="130555" tIns="65278" rIns="130555" bIns="65278"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21" name="Slide Number Placeholder 6"/>
          <p:cNvSpPr>
            <a:spLocks noGrp="1"/>
          </p:cNvSpPr>
          <p:nvPr>
            <p:ph type="sldNum" sz="quarter" idx="12"/>
          </p:nvPr>
        </p:nvSpPr>
        <p:spPr>
          <a:xfrm>
            <a:off x="13776960" y="66676"/>
            <a:ext cx="731520" cy="438150"/>
          </a:xfrm>
          <a:prstGeom prst="rect">
            <a:avLst/>
          </a:prstGeom>
        </p:spPr>
        <p:txBody>
          <a:bodyPr lIns="130555" tIns="65278" rIns="130555" bIns="65278"/>
          <a:lstStyle>
            <a:lvl1pPr eaLnBrk="0" hangingPunct="0">
              <a:defRPr>
                <a:latin typeface="Helvetica" pitchFamily="-65" charset="0"/>
                <a:ea typeface="+mn-ea"/>
                <a:cs typeface="+mn-cs"/>
              </a:defRPr>
            </a:lvl1pPr>
          </a:lstStyle>
          <a:p>
            <a:pPr>
              <a:defRPr/>
            </a:pPr>
            <a:fld id="{8D3BF5FA-FF66-834A-BD9A-8378E92300C5}" type="slidenum">
              <a:rPr/>
              <a:pPr>
                <a:defRPr/>
              </a:pPr>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2">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883927" y="255056"/>
            <a:ext cx="13060680" cy="914400"/>
          </a:xfrm>
          <a:prstGeom prst="rect">
            <a:avLst/>
          </a:prstGeom>
        </p:spPr>
        <p:txBody>
          <a:bodyPr vert="horz" lIns="130555" tIns="65278" rIns="130555" bIns="65278" anchor="t">
            <a:noAutofit/>
          </a:bodyPr>
          <a:lstStyle/>
          <a:p>
            <a:r>
              <a:rPr lang="en-US" dirty="0" smtClean="0"/>
              <a:t>Click to edit Master title style</a:t>
            </a:r>
            <a:endParaRPr lang="en-US" dirty="0"/>
          </a:p>
        </p:txBody>
      </p:sp>
      <p:cxnSp>
        <p:nvCxnSpPr>
          <p:cNvPr id="13" name="Straight Connector 12"/>
          <p:cNvCxnSpPr/>
          <p:nvPr userDrawn="1"/>
        </p:nvCxnSpPr>
        <p:spPr>
          <a:xfrm flipV="1">
            <a:off x="883401" y="1188720"/>
            <a:ext cx="13015486" cy="928"/>
          </a:xfrm>
          <a:prstGeom prst="line">
            <a:avLst/>
          </a:prstGeom>
          <a:ln>
            <a:solidFill>
              <a:schemeClr val="tx2"/>
            </a:solidFill>
          </a:ln>
          <a:effectLst>
            <a:glow rad="101600">
              <a:schemeClr val="tx2">
                <a:alpha val="75000"/>
              </a:schemeClr>
            </a:glow>
          </a:effectLst>
        </p:spPr>
        <p:style>
          <a:lnRef idx="2">
            <a:schemeClr val="accent1"/>
          </a:lnRef>
          <a:fillRef idx="0">
            <a:schemeClr val="accent1"/>
          </a:fillRef>
          <a:effectRef idx="1">
            <a:schemeClr val="accent1"/>
          </a:effectRef>
          <a:fontRef idx="minor">
            <a:schemeClr val="tx1"/>
          </a:fontRef>
        </p:style>
      </p:cxnSp>
      <p:pic>
        <p:nvPicPr>
          <p:cNvPr id="1033" name="Picture 9"/>
          <p:cNvPicPr>
            <a:picLocks noChangeAspect="1"/>
          </p:cNvPicPr>
          <p:nvPr userDrawn="1"/>
        </p:nvPicPr>
        <p:blipFill>
          <a:blip r:embed="rId14"/>
          <a:srcRect/>
          <a:stretch>
            <a:fillRect/>
          </a:stretch>
        </p:blipFill>
        <p:spPr bwMode="auto">
          <a:xfrm>
            <a:off x="121233" y="217174"/>
            <a:ext cx="716987" cy="849630"/>
          </a:xfrm>
          <a:prstGeom prst="rect">
            <a:avLst/>
          </a:prstGeom>
          <a:noFill/>
          <a:ln w="9525">
            <a:noFill/>
            <a:miter lim="800000"/>
            <a:headEnd/>
            <a:tailEnd/>
          </a:ln>
        </p:spPr>
      </p:pic>
      <p:sp>
        <p:nvSpPr>
          <p:cNvPr id="1027" name="Text Placeholder 12"/>
          <p:cNvSpPr>
            <a:spLocks noGrp="1"/>
          </p:cNvSpPr>
          <p:nvPr>
            <p:ph type="body" idx="1"/>
          </p:nvPr>
        </p:nvSpPr>
        <p:spPr bwMode="auto">
          <a:xfrm>
            <a:off x="3657600" y="1188739"/>
            <a:ext cx="10241280" cy="6438901"/>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10"/>
          <p:cNvSpPr>
            <a:spLocks noChangeArrowheads="1"/>
          </p:cNvSpPr>
          <p:nvPr userDrawn="1"/>
        </p:nvSpPr>
        <p:spPr bwMode="auto">
          <a:xfrm>
            <a:off x="3657600" y="7894720"/>
            <a:ext cx="10972800" cy="365632"/>
          </a:xfrm>
          <a:prstGeom prst="rect">
            <a:avLst/>
          </a:prstGeom>
          <a:noFill/>
          <a:ln w="12700">
            <a:noFill/>
            <a:miter lim="800000"/>
            <a:headEnd/>
            <a:tailEnd/>
          </a:ln>
          <a:effectLst/>
        </p:spPr>
        <p:txBody>
          <a:bodyPr wrap="square" lIns="90667" tIns="36268" rIns="90667" bIns="36268">
            <a:prstTxWarp prst="textNoShape">
              <a:avLst/>
            </a:prstTxWarp>
            <a:spAutoFit/>
          </a:bodyPr>
          <a:lstStyle/>
          <a:p>
            <a:pPr algn="ctr" eaLnBrk="0" hangingPunct="0">
              <a:defRPr/>
            </a:pPr>
            <a:r>
              <a:rPr lang="en-US" sz="1900" b="1" dirty="0">
                <a:solidFill>
                  <a:schemeClr val="tx1"/>
                </a:solidFill>
                <a:latin typeface="18 VAG Rounded Black   09390"/>
                <a:ea typeface="+mn-ea"/>
                <a:cs typeface="+mn-cs"/>
              </a:rPr>
              <a:t>UC Berkeley “The Beauty and Joy of Computing”</a:t>
            </a:r>
            <a:r>
              <a:rPr lang="en-US" sz="1900" b="1" dirty="0">
                <a:solidFill>
                  <a:srgbClr val="FFFF00"/>
                </a:solidFill>
                <a:latin typeface="18 VAG Rounded Black   09390"/>
                <a:ea typeface="+mn-ea"/>
                <a:cs typeface="+mn-cs"/>
              </a:rPr>
              <a:t>: </a:t>
            </a:r>
            <a:r>
              <a:rPr lang="en-US" sz="1900" b="1" kern="1200" dirty="0">
                <a:solidFill>
                  <a:srgbClr val="FFFF00"/>
                </a:solidFill>
                <a:latin typeface="18 VAG Rounded Black   09390"/>
                <a:ea typeface="ＭＳ Ｐゴシック" pitchFamily="-1" charset="-128"/>
                <a:cs typeface="ＭＳ Ｐゴシック" pitchFamily="-1" charset="-128"/>
              </a:rPr>
              <a:t>Internet II</a:t>
            </a:r>
            <a:r>
              <a:rPr lang="en-US" sz="1900" b="1" kern="1200" baseline="0" dirty="0">
                <a:solidFill>
                  <a:srgbClr val="FFFF00"/>
                </a:solidFill>
                <a:latin typeface="18 VAG Rounded Black   09390"/>
                <a:ea typeface="ＭＳ Ｐゴシック" pitchFamily="-1" charset="-128"/>
                <a:cs typeface="ＭＳ Ｐゴシック" pitchFamily="-1" charset="-128"/>
              </a:rPr>
              <a:t> </a:t>
            </a:r>
            <a:r>
              <a:rPr lang="en-US" sz="1900" b="1" dirty="0">
                <a:solidFill>
                  <a:schemeClr val="tx1"/>
                </a:solidFill>
                <a:latin typeface="18 VAG Rounded Black   09390"/>
                <a:ea typeface="+mn-ea"/>
                <a:cs typeface="+mn-cs"/>
              </a:rPr>
              <a:t>(</a:t>
            </a:r>
            <a:fld id="{F6F39CF2-87E7-FF4A-9C8E-A745CB692DE9}" type="slidenum">
              <a:rPr lang="en-US" sz="1900" b="1">
                <a:solidFill>
                  <a:schemeClr val="tx1"/>
                </a:solidFill>
                <a:latin typeface="18 VAG Rounded Black   09390"/>
                <a:ea typeface="+mn-ea"/>
                <a:cs typeface="+mn-cs"/>
              </a:rPr>
              <a:pPr algn="ctr" eaLnBrk="0" hangingPunct="0">
                <a:defRPr/>
              </a:pPr>
              <a:t>‹#›</a:t>
            </a:fld>
            <a:r>
              <a:rPr lang="en-US" sz="1900" b="1" dirty="0">
                <a:solidFill>
                  <a:schemeClr val="tx1"/>
                </a:solidFill>
                <a:latin typeface="18 VAG Rounded Black   09390"/>
                <a:ea typeface="+mn-ea"/>
                <a:cs typeface="+mn-cs"/>
              </a:rPr>
              <a:t>)          </a:t>
            </a:r>
          </a:p>
        </p:txBody>
      </p:sp>
      <p:pic>
        <p:nvPicPr>
          <p:cNvPr id="11" name="Picture 25" descr="Seal"/>
          <p:cNvPicPr>
            <a:picLocks noChangeAspect="1" noChangeArrowheads="1"/>
          </p:cNvPicPr>
          <p:nvPr userDrawn="1"/>
        </p:nvPicPr>
        <p:blipFill>
          <a:blip r:embed="rId15"/>
          <a:srcRect/>
          <a:stretch>
            <a:fillRect/>
          </a:stretch>
        </p:blipFill>
        <p:spPr bwMode="auto">
          <a:xfrm>
            <a:off x="3733800" y="7391400"/>
            <a:ext cx="731520" cy="731520"/>
          </a:xfrm>
          <a:prstGeom prst="rect">
            <a:avLst/>
          </a:prstGeom>
          <a:noFill/>
          <a:ln w="9525">
            <a:noFill/>
            <a:miter lim="800000"/>
            <a:headEnd/>
            <a:tailEnd/>
          </a:ln>
        </p:spPr>
      </p:pic>
      <p:pic>
        <p:nvPicPr>
          <p:cNvPr id="12" name="Picture 8"/>
          <p:cNvPicPr>
            <a:picLocks noChangeAspect="1"/>
          </p:cNvPicPr>
          <p:nvPr userDrawn="1"/>
        </p:nvPicPr>
        <p:blipFill>
          <a:blip r:embed="rId16"/>
          <a:srcRect/>
          <a:stretch>
            <a:fillRect/>
          </a:stretch>
        </p:blipFill>
        <p:spPr bwMode="auto">
          <a:xfrm>
            <a:off x="13198377" y="7757162"/>
            <a:ext cx="1432043" cy="472440"/>
          </a:xfrm>
          <a:prstGeom prst="rect">
            <a:avLst/>
          </a:prstGeom>
          <a:noFill/>
          <a:ln w="9525">
            <a:noFill/>
            <a:miter lim="800000"/>
            <a:headEnd/>
            <a:tailEnd/>
          </a:ln>
        </p:spPr>
      </p:pic>
      <p:sp>
        <p:nvSpPr>
          <p:cNvPr id="14" name="Rectangle 11"/>
          <p:cNvSpPr>
            <a:spLocks noChangeArrowheads="1"/>
          </p:cNvSpPr>
          <p:nvPr userDrawn="1"/>
        </p:nvSpPr>
        <p:spPr bwMode="auto">
          <a:xfrm>
            <a:off x="13876561" y="7498088"/>
            <a:ext cx="753851" cy="288688"/>
          </a:xfrm>
          <a:prstGeom prst="rect">
            <a:avLst/>
          </a:prstGeom>
          <a:noFill/>
          <a:ln w="12700">
            <a:noFill/>
            <a:miter lim="800000"/>
            <a:headEnd/>
            <a:tailEnd/>
          </a:ln>
          <a:effectLst/>
        </p:spPr>
        <p:txBody>
          <a:bodyPr wrap="square" lIns="90667" tIns="36268" rIns="90667" bIns="36268">
            <a:prstTxWarp prst="textNoShape">
              <a:avLst/>
            </a:prstTxWarp>
            <a:spAutoFit/>
          </a:bodyPr>
          <a:lstStyle/>
          <a:p>
            <a:pPr algn="r" eaLnBrk="0" hangingPunct="0">
              <a:defRPr/>
            </a:pPr>
            <a:r>
              <a:rPr lang="en-US" sz="1400" b="1" dirty="0">
                <a:solidFill>
                  <a:schemeClr val="tx1"/>
                </a:solidFill>
                <a:latin typeface="18 VAG Rounded Black   09390"/>
                <a:ea typeface="+mn-ea"/>
                <a:cs typeface="+mn-cs"/>
              </a:rPr>
              <a:t>Garcia</a:t>
            </a:r>
          </a:p>
        </p:txBody>
      </p:sp>
    </p:spTree>
  </p:cSld>
  <p:clrMap bg1="dk1" tx1="lt1" bg2="dk2" tx2="lt2" accent1="accent1" accent2="accent2" accent3="accent3" accent4="accent4" accent5="accent5" accent6="accent6" hlink="hlink" folHlink="folHlink"/>
  <p:sldLayoutIdLst>
    <p:sldLayoutId id="2147483675" r:id="rId1"/>
    <p:sldLayoutId id="2147483676" r:id="rId2"/>
    <p:sldLayoutId id="2147483673"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74" r:id="rId12"/>
  </p:sldLayoutIdLst>
  <p:timing>
    <p:tnLst>
      <p:par>
        <p:cTn id="1" dur="indefinite" restart="never" nodeType="tmRoot"/>
      </p:par>
    </p:tnLst>
  </p:timing>
  <p:txStyles>
    <p:titleStyle>
      <a:lvl1pPr algn="l" rtl="0" eaLnBrk="0" fontAlgn="base" hangingPunct="0">
        <a:spcBef>
          <a:spcPct val="0"/>
        </a:spcBef>
        <a:spcAft>
          <a:spcPct val="0"/>
        </a:spcAft>
        <a:defRPr sz="5900" kern="1200" spc="-141">
          <a:solidFill>
            <a:srgbClr val="C1EEFF"/>
          </a:solidFill>
          <a:latin typeface="18 VAG Rounded Bold   07390"/>
          <a:ea typeface="ＭＳ Ｐゴシック" charset="-128"/>
          <a:cs typeface="AppleGaramond Bd"/>
        </a:defRPr>
      </a:lvl1pPr>
      <a:lvl2pPr algn="l" rtl="0" eaLnBrk="0" fontAlgn="base" hangingPunct="0">
        <a:spcBef>
          <a:spcPct val="0"/>
        </a:spcBef>
        <a:spcAft>
          <a:spcPct val="0"/>
        </a:spcAft>
        <a:defRPr sz="5900">
          <a:solidFill>
            <a:srgbClr val="C1EEFF"/>
          </a:solidFill>
          <a:latin typeface="18 VAG Rounded Bold   07390" charset="0"/>
          <a:ea typeface="ＭＳ Ｐゴシック" charset="-128"/>
          <a:cs typeface="ＭＳ Ｐゴシック" charset="-128"/>
        </a:defRPr>
      </a:lvl2pPr>
      <a:lvl3pPr algn="l" rtl="0" eaLnBrk="0" fontAlgn="base" hangingPunct="0">
        <a:spcBef>
          <a:spcPct val="0"/>
        </a:spcBef>
        <a:spcAft>
          <a:spcPct val="0"/>
        </a:spcAft>
        <a:defRPr sz="5900">
          <a:solidFill>
            <a:srgbClr val="C1EEFF"/>
          </a:solidFill>
          <a:latin typeface="18 VAG Rounded Bold   07390" charset="0"/>
          <a:ea typeface="ＭＳ Ｐゴシック" charset="-128"/>
          <a:cs typeface="ＭＳ Ｐゴシック" charset="-128"/>
        </a:defRPr>
      </a:lvl3pPr>
      <a:lvl4pPr algn="l" rtl="0" eaLnBrk="0" fontAlgn="base" hangingPunct="0">
        <a:spcBef>
          <a:spcPct val="0"/>
        </a:spcBef>
        <a:spcAft>
          <a:spcPct val="0"/>
        </a:spcAft>
        <a:defRPr sz="5900">
          <a:solidFill>
            <a:srgbClr val="C1EEFF"/>
          </a:solidFill>
          <a:latin typeface="18 VAG Rounded Bold   07390" charset="0"/>
          <a:ea typeface="ＭＳ Ｐゴシック" charset="-128"/>
          <a:cs typeface="ＭＳ Ｐゴシック" charset="-128"/>
        </a:defRPr>
      </a:lvl4pPr>
      <a:lvl5pPr algn="l" rtl="0" eaLnBrk="0" fontAlgn="base" hangingPunct="0">
        <a:spcBef>
          <a:spcPct val="0"/>
        </a:spcBef>
        <a:spcAft>
          <a:spcPct val="0"/>
        </a:spcAft>
        <a:defRPr sz="5900">
          <a:solidFill>
            <a:srgbClr val="C1EEFF"/>
          </a:solidFill>
          <a:latin typeface="18 VAG Rounded Bold   07390" charset="0"/>
          <a:ea typeface="ＭＳ Ｐゴシック" charset="-128"/>
          <a:cs typeface="ＭＳ Ｐゴシック" charset="-128"/>
        </a:defRPr>
      </a:lvl5pPr>
      <a:lvl6pPr marL="652783" algn="l" rtl="0" fontAlgn="base">
        <a:spcBef>
          <a:spcPct val="0"/>
        </a:spcBef>
        <a:spcAft>
          <a:spcPct val="0"/>
        </a:spcAft>
        <a:defRPr sz="5900" b="1">
          <a:solidFill>
            <a:srgbClr val="C1EEFF"/>
          </a:solidFill>
          <a:latin typeface="Corbel" charset="0"/>
          <a:ea typeface="ＭＳ Ｐゴシック" charset="-128"/>
          <a:cs typeface="ＭＳ Ｐゴシック" charset="-128"/>
        </a:defRPr>
      </a:lvl6pPr>
      <a:lvl7pPr marL="1305570" algn="l" rtl="0" fontAlgn="base">
        <a:spcBef>
          <a:spcPct val="0"/>
        </a:spcBef>
        <a:spcAft>
          <a:spcPct val="0"/>
        </a:spcAft>
        <a:defRPr sz="5900" b="1">
          <a:solidFill>
            <a:srgbClr val="C1EEFF"/>
          </a:solidFill>
          <a:latin typeface="Corbel" charset="0"/>
          <a:ea typeface="ＭＳ Ｐゴシック" charset="-128"/>
          <a:cs typeface="ＭＳ Ｐゴシック" charset="-128"/>
        </a:defRPr>
      </a:lvl7pPr>
      <a:lvl8pPr marL="1958356" algn="l" rtl="0" fontAlgn="base">
        <a:spcBef>
          <a:spcPct val="0"/>
        </a:spcBef>
        <a:spcAft>
          <a:spcPct val="0"/>
        </a:spcAft>
        <a:defRPr sz="5900" b="1">
          <a:solidFill>
            <a:srgbClr val="C1EEFF"/>
          </a:solidFill>
          <a:latin typeface="Corbel" charset="0"/>
          <a:ea typeface="ＭＳ Ｐゴシック" charset="-128"/>
          <a:cs typeface="ＭＳ Ｐゴシック" charset="-128"/>
        </a:defRPr>
      </a:lvl8pPr>
      <a:lvl9pPr marL="2611141" algn="l" rtl="0" fontAlgn="base">
        <a:spcBef>
          <a:spcPct val="0"/>
        </a:spcBef>
        <a:spcAft>
          <a:spcPct val="0"/>
        </a:spcAft>
        <a:defRPr sz="5900" b="1">
          <a:solidFill>
            <a:srgbClr val="C1EEFF"/>
          </a:solidFill>
          <a:latin typeface="Corbel" charset="0"/>
          <a:ea typeface="ＭＳ Ｐゴシック" charset="-128"/>
          <a:cs typeface="ＭＳ Ｐゴシック" charset="-128"/>
        </a:defRPr>
      </a:lvl9pPr>
    </p:titleStyle>
    <p:bodyStyle>
      <a:lvl1pPr marL="587046" indent="-489591" algn="l" rtl="0" eaLnBrk="0" fontAlgn="base" hangingPunct="0">
        <a:spcBef>
          <a:spcPts val="1000"/>
        </a:spcBef>
        <a:spcAft>
          <a:spcPct val="0"/>
        </a:spcAft>
        <a:buClr>
          <a:schemeClr val="tx2"/>
        </a:buClr>
        <a:buSzPct val="95000"/>
        <a:buFont typeface="Wingdings" pitchFamily="-1" charset="2"/>
        <a:buChar char=""/>
        <a:defRPr sz="4300" kern="1200">
          <a:solidFill>
            <a:schemeClr val="tx1"/>
          </a:solidFill>
          <a:latin typeface="18 VAG Rounded Light   02390"/>
          <a:ea typeface="ＭＳ Ｐゴシック" charset="-128"/>
          <a:cs typeface="18 VAG Rounded Light   02390"/>
        </a:defRPr>
      </a:lvl1pPr>
      <a:lvl2pPr marL="1056241" indent="-407994" algn="l" rtl="0" eaLnBrk="0" fontAlgn="base" hangingPunct="0">
        <a:spcBef>
          <a:spcPct val="20000"/>
        </a:spcBef>
        <a:spcAft>
          <a:spcPct val="0"/>
        </a:spcAft>
        <a:buSzPct val="90000"/>
        <a:buFont typeface="Wingdings" pitchFamily="-1" charset="2"/>
        <a:buChar char=""/>
        <a:defRPr sz="3700" kern="1200">
          <a:solidFill>
            <a:srgbClr val="FFE39D"/>
          </a:solidFill>
          <a:latin typeface="18 VAG Rounded Light   02390"/>
          <a:ea typeface="ＭＳ Ｐゴシック" charset="-128"/>
          <a:cs typeface="18 VAG Rounded Light   02390"/>
        </a:defRPr>
      </a:lvl2pPr>
      <a:lvl3pPr marL="1421175" indent="-326389" algn="l" rtl="0" eaLnBrk="0" fontAlgn="base" hangingPunct="0">
        <a:spcBef>
          <a:spcPct val="20000"/>
        </a:spcBef>
        <a:spcAft>
          <a:spcPct val="0"/>
        </a:spcAft>
        <a:buFont typeface="Wingdings 2" pitchFamily="-1" charset="2"/>
        <a:buChar char=""/>
        <a:defRPr sz="3400" kern="1200">
          <a:solidFill>
            <a:srgbClr val="A7D6FF"/>
          </a:solidFill>
          <a:latin typeface="18 VAG Rounded Light   02390"/>
          <a:ea typeface="ＭＳ Ｐゴシック" charset="-128"/>
          <a:cs typeface="+mn-cs"/>
        </a:defRPr>
      </a:lvl3pPr>
      <a:lvl4pPr marL="1799689" indent="-326389" algn="l" rtl="0" eaLnBrk="0" fontAlgn="base" hangingPunct="0">
        <a:spcBef>
          <a:spcPct val="20000"/>
        </a:spcBef>
        <a:spcAft>
          <a:spcPct val="0"/>
        </a:spcAft>
        <a:buClr>
          <a:schemeClr val="accent2"/>
        </a:buClr>
        <a:buFont typeface="Wingdings 3" pitchFamily="-1" charset="2"/>
        <a:buChar char=""/>
        <a:defRPr sz="3000" kern="1200">
          <a:solidFill>
            <a:srgbClr val="F273AF"/>
          </a:solidFill>
          <a:latin typeface="18 VAG Rounded Light   02390"/>
          <a:ea typeface="ＭＳ Ｐゴシック" charset="-128"/>
          <a:cs typeface="+mn-cs"/>
        </a:defRPr>
      </a:lvl4pPr>
      <a:lvl5pPr marL="2114749" indent="-299191" algn="l" rtl="0" eaLnBrk="0" fontAlgn="base" hangingPunct="0">
        <a:spcBef>
          <a:spcPct val="20000"/>
        </a:spcBef>
        <a:spcAft>
          <a:spcPct val="0"/>
        </a:spcAft>
        <a:buClr>
          <a:schemeClr val="tx1"/>
        </a:buClr>
        <a:buFont typeface="Wingdings 2" pitchFamily="-1" charset="2"/>
        <a:buChar char=""/>
        <a:defRPr sz="2900" kern="1200">
          <a:solidFill>
            <a:schemeClr val="tx1"/>
          </a:solidFill>
          <a:latin typeface="18 VAG Rounded Light   02390"/>
          <a:ea typeface="ＭＳ Ｐゴシック" charset="-128"/>
          <a:cs typeface="+mn-cs"/>
        </a:defRPr>
      </a:lvl5pPr>
      <a:lvl6pPr marL="2441406" indent="-300281" algn="l" rtl="0" eaLnBrk="1" latinLnBrk="0" hangingPunct="1">
        <a:spcBef>
          <a:spcPct val="20000"/>
        </a:spcBef>
        <a:buClr>
          <a:schemeClr val="accent3"/>
        </a:buClr>
        <a:buFont typeface="Wingdings 2"/>
        <a:buChar char=""/>
        <a:defRPr kumimoji="0" sz="2600" kern="1200">
          <a:solidFill>
            <a:schemeClr val="tx1"/>
          </a:solidFill>
          <a:latin typeface="+mn-lt"/>
          <a:ea typeface="+mn-ea"/>
          <a:cs typeface="+mn-cs"/>
        </a:defRPr>
      </a:lvl6pPr>
      <a:lvl7pPr marL="2715581" indent="-261117" algn="l" rtl="0" eaLnBrk="1" latinLnBrk="0" hangingPunct="1">
        <a:spcBef>
          <a:spcPct val="20000"/>
        </a:spcBef>
        <a:buClr>
          <a:schemeClr val="accent4"/>
        </a:buClr>
        <a:buFont typeface="Wingdings 2"/>
        <a:buChar char=""/>
        <a:defRPr kumimoji="0" sz="2100" kern="1200">
          <a:solidFill>
            <a:schemeClr val="tx1"/>
          </a:solidFill>
          <a:latin typeface="+mn-lt"/>
          <a:ea typeface="+mn-ea"/>
          <a:cs typeface="+mn-cs"/>
        </a:defRPr>
      </a:lvl7pPr>
      <a:lvl8pPr marL="2989746" indent="-261117" algn="l" rtl="0" eaLnBrk="1" latinLnBrk="0" hangingPunct="1">
        <a:spcBef>
          <a:spcPct val="20000"/>
        </a:spcBef>
        <a:buClr>
          <a:schemeClr val="accent4"/>
        </a:buClr>
        <a:buFont typeface="Wingdings 2"/>
        <a:buChar char=""/>
        <a:defRPr kumimoji="0" sz="2100" kern="1200">
          <a:solidFill>
            <a:schemeClr val="tx1"/>
          </a:solidFill>
          <a:latin typeface="+mn-lt"/>
          <a:ea typeface="+mn-ea"/>
          <a:cs typeface="+mn-cs"/>
        </a:defRPr>
      </a:lvl8pPr>
      <a:lvl9pPr marL="3263920" indent="-261117" algn="l" rtl="0" eaLnBrk="1" latinLnBrk="0" hangingPunct="1">
        <a:spcBef>
          <a:spcPct val="20000"/>
        </a:spcBef>
        <a:buClr>
          <a:schemeClr val="accent4"/>
        </a:buClr>
        <a:buFont typeface="Wingdings 2"/>
        <a:buChar char=""/>
        <a:defRPr kumimoji="0" sz="21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52783" algn="l" rtl="0" eaLnBrk="1" latinLnBrk="0" hangingPunct="1">
        <a:defRPr kumimoji="0" kern="1200">
          <a:solidFill>
            <a:schemeClr val="tx1"/>
          </a:solidFill>
          <a:latin typeface="+mn-lt"/>
          <a:ea typeface="+mn-ea"/>
          <a:cs typeface="+mn-cs"/>
        </a:defRPr>
      </a:lvl2pPr>
      <a:lvl3pPr marL="1305570" algn="l" rtl="0" eaLnBrk="1" latinLnBrk="0" hangingPunct="1">
        <a:defRPr kumimoji="0" kern="1200">
          <a:solidFill>
            <a:schemeClr val="tx1"/>
          </a:solidFill>
          <a:latin typeface="+mn-lt"/>
          <a:ea typeface="+mn-ea"/>
          <a:cs typeface="+mn-cs"/>
        </a:defRPr>
      </a:lvl3pPr>
      <a:lvl4pPr marL="1958356" algn="l" rtl="0" eaLnBrk="1" latinLnBrk="0" hangingPunct="1">
        <a:defRPr kumimoji="0" kern="1200">
          <a:solidFill>
            <a:schemeClr val="tx1"/>
          </a:solidFill>
          <a:latin typeface="+mn-lt"/>
          <a:ea typeface="+mn-ea"/>
          <a:cs typeface="+mn-cs"/>
        </a:defRPr>
      </a:lvl4pPr>
      <a:lvl5pPr marL="2611141" algn="l" rtl="0" eaLnBrk="1" latinLnBrk="0" hangingPunct="1">
        <a:defRPr kumimoji="0" kern="1200">
          <a:solidFill>
            <a:schemeClr val="tx1"/>
          </a:solidFill>
          <a:latin typeface="+mn-lt"/>
          <a:ea typeface="+mn-ea"/>
          <a:cs typeface="+mn-cs"/>
        </a:defRPr>
      </a:lvl5pPr>
      <a:lvl6pPr marL="3263920" algn="l" rtl="0" eaLnBrk="1" latinLnBrk="0" hangingPunct="1">
        <a:defRPr kumimoji="0" kern="1200">
          <a:solidFill>
            <a:schemeClr val="tx1"/>
          </a:solidFill>
          <a:latin typeface="+mn-lt"/>
          <a:ea typeface="+mn-ea"/>
          <a:cs typeface="+mn-cs"/>
        </a:defRPr>
      </a:lvl6pPr>
      <a:lvl7pPr marL="3916704" algn="l" rtl="0" eaLnBrk="1" latinLnBrk="0" hangingPunct="1">
        <a:defRPr kumimoji="0" kern="1200">
          <a:solidFill>
            <a:schemeClr val="tx1"/>
          </a:solidFill>
          <a:latin typeface="+mn-lt"/>
          <a:ea typeface="+mn-ea"/>
          <a:cs typeface="+mn-cs"/>
        </a:defRPr>
      </a:lvl7pPr>
      <a:lvl8pPr marL="4569486" algn="l" rtl="0" eaLnBrk="1" latinLnBrk="0" hangingPunct="1">
        <a:defRPr kumimoji="0" kern="1200">
          <a:solidFill>
            <a:schemeClr val="tx1"/>
          </a:solidFill>
          <a:latin typeface="+mn-lt"/>
          <a:ea typeface="+mn-ea"/>
          <a:cs typeface="+mn-cs"/>
        </a:defRPr>
      </a:lvl8pPr>
      <a:lvl9pPr marL="5222275"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microsoft.com/office/2007/relationships/media" Target="../media/media1.mp4"/><Relationship Id="rId4" Type="http://schemas.openxmlformats.org/officeDocument/2006/relationships/image" Target="../media/image14.png"/><Relationship Id="rId1" Type="http://schemas.openxmlformats.org/officeDocument/2006/relationships/video" Target="../media/media1.mp4"/><Relationship Id="rId2"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xml"/><Relationship Id="rId2"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1.xml"/><Relationship Id="rId2"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7"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sp>
        <p:nvSpPr>
          <p:cNvPr id="17411" name="Rectangle 4"/>
          <p:cNvSpPr>
            <a:spLocks noChangeArrowheads="1"/>
          </p:cNvSpPr>
          <p:nvPr/>
        </p:nvSpPr>
        <p:spPr bwMode="auto">
          <a:xfrm>
            <a:off x="5012291" y="375023"/>
            <a:ext cx="8290560" cy="3892187"/>
          </a:xfrm>
          <a:prstGeom prst="rect">
            <a:avLst/>
          </a:prstGeom>
          <a:noFill/>
          <a:ln w="12700">
            <a:noFill/>
            <a:miter lim="800000"/>
            <a:headEnd/>
            <a:tailEnd/>
          </a:ln>
        </p:spPr>
        <p:txBody>
          <a:bodyPr wrap="square" lIns="90667" tIns="36268" rIns="90667" bIns="36268" anchor="ctr">
            <a:prstTxWarp prst="textNoShape">
              <a:avLst/>
            </a:prstTxWarp>
            <a:spAutoFit/>
          </a:bodyPr>
          <a:lstStyle/>
          <a:p>
            <a:pPr algn="ctr" eaLnBrk="0" hangingPunct="0">
              <a:lnSpc>
                <a:spcPct val="77000"/>
              </a:lnSpc>
            </a:pPr>
            <a:r>
              <a:rPr lang="en-US" sz="5100" b="1">
                <a:solidFill>
                  <a:schemeClr val="tx2"/>
                </a:solidFill>
                <a:latin typeface="18 VAG Rounded Bold   07390" charset="0"/>
              </a:rPr>
              <a:t>The Beauty and Joy of Computing</a:t>
            </a:r>
            <a:r>
              <a:rPr lang="en-US" sz="4600" b="1">
                <a:solidFill>
                  <a:schemeClr val="tx2"/>
                </a:solidFill>
                <a:latin typeface="18 VAG Rounded Bold   07390" charset="0"/>
              </a:rPr>
              <a:t/>
            </a:r>
            <a:br>
              <a:rPr lang="en-US" sz="4600" b="1">
                <a:solidFill>
                  <a:schemeClr val="tx2"/>
                </a:solidFill>
                <a:latin typeface="18 VAG Rounded Bold   07390" charset="0"/>
              </a:rPr>
            </a:br>
            <a:r>
              <a:rPr lang="en-US" sz="4600" b="1">
                <a:latin typeface="18 VAG Rounded Bold   07390" charset="0"/>
              </a:rPr>
              <a:t/>
            </a:r>
            <a:br>
              <a:rPr lang="en-US" sz="4600" b="1">
                <a:latin typeface="18 VAG Rounded Bold   07390" charset="0"/>
              </a:rPr>
            </a:br>
            <a:r>
              <a:rPr lang="en-US" sz="4000" b="1">
                <a:solidFill>
                  <a:schemeClr val="tx1"/>
                </a:solidFill>
                <a:latin typeface="18 VAG Rounded Bold   07390" charset="0"/>
              </a:rPr>
              <a:t>Lecture #16</a:t>
            </a:r>
          </a:p>
          <a:p>
            <a:pPr algn="ctr" eaLnBrk="0" hangingPunct="0">
              <a:lnSpc>
                <a:spcPct val="77000"/>
              </a:lnSpc>
            </a:pPr>
            <a:r>
              <a:rPr lang="en-US" sz="4000" b="1">
                <a:solidFill>
                  <a:schemeClr val="tx1"/>
                </a:solidFill>
                <a:latin typeface="18 VAG Rounded Bold   07390" charset="0"/>
              </a:rPr>
              <a:t>Internet II</a:t>
            </a:r>
            <a:br>
              <a:rPr lang="en-US" sz="4000" b="1">
                <a:solidFill>
                  <a:schemeClr val="tx1"/>
                </a:solidFill>
                <a:latin typeface="18 VAG Rounded Bold   07390" charset="0"/>
              </a:rPr>
            </a:br>
            <a:endParaRPr lang="en-US" sz="4600" b="1">
              <a:solidFill>
                <a:schemeClr val="bg2"/>
              </a:solidFill>
              <a:latin typeface="18 VAG Rounded Bold   07390" charset="0"/>
            </a:endParaRPr>
          </a:p>
          <a:p>
            <a:pPr algn="ctr" eaLnBrk="0" hangingPunct="0">
              <a:lnSpc>
                <a:spcPct val="77000"/>
              </a:lnSpc>
            </a:pPr>
            <a:endParaRPr lang="en-US" sz="4600" b="1">
              <a:solidFill>
                <a:schemeClr val="bg2"/>
              </a:solidFill>
              <a:latin typeface="18 VAG Rounded Bold   07390" charset="0"/>
            </a:endParaRPr>
          </a:p>
        </p:txBody>
      </p:sp>
      <p:sp>
        <p:nvSpPr>
          <p:cNvPr id="48" name="Title 47"/>
          <p:cNvSpPr>
            <a:spLocks noGrp="1"/>
          </p:cNvSpPr>
          <p:nvPr>
            <p:ph type="ctrTitle" idx="4294967295"/>
          </p:nvPr>
        </p:nvSpPr>
        <p:spPr>
          <a:xfrm>
            <a:off x="4267200" y="3505200"/>
            <a:ext cx="10210800" cy="822960"/>
          </a:xfrm>
        </p:spPr>
        <p:txBody>
          <a:bodyPr/>
          <a:lstStyle/>
          <a:p>
            <a:pPr eaLnBrk="1" fontAlgn="auto" hangingPunct="1">
              <a:spcAft>
                <a:spcPts val="0"/>
              </a:spcAft>
              <a:defRPr/>
            </a:pPr>
            <a:r>
              <a:rPr lang="en-US" sz="4900" dirty="0">
                <a:solidFill>
                  <a:srgbClr val="FFFF00"/>
                </a:solidFill>
              </a:rPr>
              <a:t>Heartbleed Bug!</a:t>
            </a:r>
            <a:endParaRPr lang="en-US" sz="4900" dirty="0">
              <a:solidFill>
                <a:srgbClr val="FFFF00"/>
              </a:solidFill>
              <a:ea typeface="+mj-ea"/>
              <a:cs typeface="+mj-cs"/>
            </a:endParaRPr>
          </a:p>
        </p:txBody>
      </p:sp>
      <p:sp>
        <p:nvSpPr>
          <p:cNvPr id="15365" name="Subtitle 48"/>
          <p:cNvSpPr>
            <a:spLocks noGrp="1"/>
          </p:cNvSpPr>
          <p:nvPr>
            <p:ph type="subTitle" idx="1"/>
          </p:nvPr>
        </p:nvSpPr>
        <p:spPr>
          <a:xfrm>
            <a:off x="4267207" y="4264742"/>
            <a:ext cx="5791198" cy="3322320"/>
          </a:xfrm>
        </p:spPr>
        <p:txBody>
          <a:bodyPr wrap="square" anchor="t">
            <a:scene3d>
              <a:camera prst="orthographicFront"/>
              <a:lightRig rig="flat" dir="tl">
                <a:rot lat="0" lon="0" rev="6600000"/>
              </a:lightRig>
            </a:scene3d>
            <a:sp3d>
              <a:bevelT w="38100" h="31750"/>
              <a:contourClr>
                <a:schemeClr val="tx1"/>
              </a:contourClr>
            </a:sp3d>
          </a:bodyPr>
          <a:lstStyle/>
          <a:p>
            <a:pPr algn="l" eaLnBrk="1" hangingPunct="1">
              <a:spcBef>
                <a:spcPct val="0"/>
              </a:spcBef>
              <a:defRPr/>
            </a:pPr>
            <a:r>
              <a:rPr lang="en-US" sz="2700" b="0" dirty="0">
                <a:solidFill>
                  <a:schemeClr val="tx1"/>
                </a:solidFill>
                <a:effectLst/>
                <a:ea typeface="ＭＳ Ｐゴシック" pitchFamily="-65" charset="-128"/>
                <a:cs typeface="ＭＳ Ｐゴシック" pitchFamily="-65" charset="-128"/>
              </a:rPr>
              <a:t>About one year ago, a bug of incredible magnitude was uncovered.  It was an incredibly serious security hole (aka vulnerability) in OpenSSL, which provides security and privacy for the Internet (web, email, IM, VPNs, etc).  You’ll read about it next week.</a:t>
            </a:r>
          </a:p>
        </p:txBody>
      </p:sp>
      <p:sp>
        <p:nvSpPr>
          <p:cNvPr id="54" name="Oval 53"/>
          <p:cNvSpPr/>
          <p:nvPr/>
        </p:nvSpPr>
        <p:spPr>
          <a:xfrm>
            <a:off x="9601204" y="7206062"/>
            <a:ext cx="49530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30555" tIns="65278" rIns="130555" bIns="65278" anchor="ctr"/>
          <a:lstStyle/>
          <a:p>
            <a:pPr algn="ctr" eaLnBrk="0" hangingPunct="0">
              <a:defRPr/>
            </a:pPr>
            <a:endParaRPr lang="en-US" dirty="0"/>
          </a:p>
        </p:txBody>
      </p:sp>
      <p:pic>
        <p:nvPicPr>
          <p:cNvPr id="12" name="Picture 11"/>
          <p:cNvPicPr>
            <a:picLocks noChangeAspect="1"/>
          </p:cNvPicPr>
          <p:nvPr/>
        </p:nvPicPr>
        <p:blipFill>
          <a:blip r:embed="rId3"/>
          <a:stretch>
            <a:fillRect/>
          </a:stretch>
        </p:blipFill>
        <p:spPr>
          <a:xfrm>
            <a:off x="12022565" y="419119"/>
            <a:ext cx="2218483" cy="2628901"/>
          </a:xfrm>
          <a:prstGeom prst="rect">
            <a:avLst/>
          </a:prstGeom>
        </p:spPr>
      </p:pic>
      <p:pic>
        <p:nvPicPr>
          <p:cNvPr id="15" name="Picture 25" descr="Seal"/>
          <p:cNvPicPr>
            <a:picLocks noChangeAspect="1" noChangeArrowheads="1"/>
          </p:cNvPicPr>
          <p:nvPr/>
        </p:nvPicPr>
        <p:blipFill>
          <a:blip r:embed="rId4"/>
          <a:srcRect/>
          <a:stretch>
            <a:fillRect/>
          </a:stretch>
        </p:blipFill>
        <p:spPr bwMode="auto">
          <a:xfrm>
            <a:off x="4191000" y="990600"/>
            <a:ext cx="1981200" cy="1981200"/>
          </a:xfrm>
          <a:prstGeom prst="rect">
            <a:avLst/>
          </a:prstGeom>
          <a:noFill/>
          <a:ln w="9525">
            <a:noFill/>
            <a:miter lim="800000"/>
            <a:headEnd/>
            <a:tailEnd/>
          </a:ln>
        </p:spPr>
      </p:pic>
      <p:grpSp>
        <p:nvGrpSpPr>
          <p:cNvPr id="2" name="Group 16"/>
          <p:cNvGrpSpPr/>
          <p:nvPr/>
        </p:nvGrpSpPr>
        <p:grpSpPr>
          <a:xfrm>
            <a:off x="221071" y="0"/>
            <a:ext cx="3665134" cy="1676400"/>
            <a:chOff x="221060" y="0"/>
            <a:chExt cx="3665135" cy="1524000"/>
          </a:xfrm>
        </p:grpSpPr>
        <p:sp>
          <p:nvSpPr>
            <p:cNvPr id="16" name="Down Arrow 15"/>
            <p:cNvSpPr/>
            <p:nvPr/>
          </p:nvSpPr>
          <p:spPr>
            <a:xfrm>
              <a:off x="380995" y="0"/>
              <a:ext cx="3352800" cy="1524000"/>
            </a:xfrm>
            <a:prstGeom prst="downArrow">
              <a:avLst>
                <a:gd name="adj1" fmla="val 76849"/>
                <a:gd name="adj2" fmla="val 40857"/>
              </a:avLst>
            </a:prstGeom>
            <a:solidFill>
              <a:schemeClr val="accent5"/>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1" name="TextBox 10"/>
            <p:cNvSpPr txBox="1"/>
            <p:nvPr/>
          </p:nvSpPr>
          <p:spPr>
            <a:xfrm>
              <a:off x="221060" y="0"/>
              <a:ext cx="3665135" cy="1127175"/>
            </a:xfrm>
            <a:prstGeom prst="rect">
              <a:avLst/>
            </a:prstGeom>
            <a:noFill/>
          </p:spPr>
          <p:txBody>
            <a:bodyPr wrap="square" lIns="130622" tIns="65311" rIns="130622" bIns="65311">
              <a:spAutoFit/>
            </a:bodyPr>
            <a:lstStyle/>
            <a:p>
              <a:pPr algn="ctr">
                <a:defRPr/>
              </a:pPr>
              <a:r>
                <a:rPr lang="en-US" sz="2400" b="1" dirty="0">
                  <a:solidFill>
                    <a:schemeClr val="bg1"/>
                  </a:solidFill>
                  <a:latin typeface="18 VAG Rounded Bold   07390"/>
                </a:rPr>
                <a:t>UC Berkeley EECS</a:t>
              </a:r>
              <a:br>
                <a:rPr lang="en-US" sz="2400" b="1" dirty="0">
                  <a:solidFill>
                    <a:schemeClr val="bg1"/>
                  </a:solidFill>
                  <a:latin typeface="18 VAG Rounded Bold   07390"/>
                </a:rPr>
              </a:br>
              <a:r>
                <a:rPr lang="en-US" sz="2400" b="1" dirty="0">
                  <a:solidFill>
                    <a:schemeClr val="bg1"/>
                  </a:solidFill>
                  <a:latin typeface="18 VAG Rounded Bold   07390"/>
                </a:rPr>
                <a:t>Sr Lecturer SOE</a:t>
              </a:r>
              <a:br>
                <a:rPr lang="en-US" sz="2400" b="1" dirty="0">
                  <a:solidFill>
                    <a:schemeClr val="bg1"/>
                  </a:solidFill>
                  <a:latin typeface="18 VAG Rounded Bold   07390"/>
                </a:rPr>
              </a:br>
              <a:r>
                <a:rPr lang="en-US" sz="2400" b="1" dirty="0">
                  <a:solidFill>
                    <a:schemeClr val="bg1"/>
                  </a:solidFill>
                  <a:latin typeface="18 VAG Rounded Bold   07390"/>
                </a:rPr>
                <a:t>Dan Garcia</a:t>
              </a:r>
            </a:p>
          </p:txBody>
        </p:sp>
      </p:grpSp>
      <p:pic>
        <p:nvPicPr>
          <p:cNvPr id="17" name="Picture 16" descr="Screen Shot 2012-10-06 at 9.59.37 PM.png"/>
          <p:cNvPicPr>
            <a:picLocks noChangeAspect="1"/>
          </p:cNvPicPr>
          <p:nvPr/>
        </p:nvPicPr>
        <p:blipFill>
          <a:blip r:embed="rId5"/>
          <a:stretch>
            <a:fillRect/>
          </a:stretch>
        </p:blipFill>
        <p:spPr>
          <a:xfrm>
            <a:off x="10591800" y="4064366"/>
            <a:ext cx="3190442" cy="3860435"/>
          </a:xfrm>
          <a:prstGeom prst="rect">
            <a:avLst/>
          </a:prstGeom>
        </p:spPr>
      </p:pic>
      <p:sp>
        <p:nvSpPr>
          <p:cNvPr id="18" name="Subtitle 48"/>
          <p:cNvSpPr txBox="1">
            <a:spLocks/>
          </p:cNvSpPr>
          <p:nvPr/>
        </p:nvSpPr>
        <p:spPr bwMode="auto">
          <a:xfrm>
            <a:off x="0" y="7543800"/>
            <a:ext cx="14630400" cy="533400"/>
          </a:xfrm>
          <a:prstGeom prst="rect">
            <a:avLst/>
          </a:prstGeom>
          <a:noFill/>
          <a:ln w="9525">
            <a:noFill/>
            <a:miter lim="800000"/>
            <a:headEnd/>
            <a:tailEnd/>
          </a:ln>
        </p:spPr>
        <p:txBody>
          <a:bodyPr lIns="100554" tIns="45706" rIns="91414" bIns="45706">
            <a:prstTxWarp prst="textNoShape">
              <a:avLst/>
            </a:prstTxWarp>
          </a:bodyPr>
          <a:lstStyle/>
          <a:p>
            <a:pPr algn="ctr"/>
            <a:r>
              <a:rPr lang="en-US" sz="3600" b="1" dirty="0" err="1" smtClean="0">
                <a:latin typeface="Courier"/>
              </a:rPr>
              <a:t>heartbleed.com</a:t>
            </a:r>
            <a:endParaRPr lang="en-US" sz="3600" b="1" dirty="0" smtClean="0">
              <a:latin typeface="Courier"/>
            </a:endParaRPr>
          </a:p>
        </p:txBody>
      </p:sp>
      <p:pic>
        <p:nvPicPr>
          <p:cNvPr id="19" name="Picture 5"/>
          <p:cNvPicPr>
            <a:picLocks noChangeAspect="1" noChangeArrowheads="1"/>
          </p:cNvPicPr>
          <p:nvPr/>
        </p:nvPicPr>
        <p:blipFill>
          <a:blip r:embed="rId6"/>
          <a:srcRect/>
          <a:stretch>
            <a:fillRect/>
          </a:stretch>
        </p:blipFill>
        <p:spPr bwMode="auto">
          <a:xfrm>
            <a:off x="228600" y="1905000"/>
            <a:ext cx="3657600" cy="4876800"/>
          </a:xfrm>
          <a:prstGeom prst="roundRect">
            <a:avLst>
              <a:gd name="adj" fmla="val 8594"/>
            </a:avLst>
          </a:prstGeom>
          <a:solidFill>
            <a:srgbClr val="FFFFFF">
              <a:shade val="85000"/>
            </a:srgbClr>
          </a:solidFill>
          <a:ln>
            <a:noFill/>
          </a:ln>
          <a:effectLst/>
        </p:spPr>
      </p:pic>
      <p:sp>
        <p:nvSpPr>
          <p:cNvPr id="20" name="Oval 19"/>
          <p:cNvSpPr/>
          <p:nvPr/>
        </p:nvSpPr>
        <p:spPr>
          <a:xfrm>
            <a:off x="228604" y="6901262"/>
            <a:ext cx="37338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30555" tIns="65278" rIns="130555" bIns="65278" anchor="ctr"/>
          <a:lstStyle/>
          <a:p>
            <a:pPr algn="ctr" eaLnBrk="0" hangingPunct="0">
              <a:defRPr/>
            </a:pPr>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Redundant</a:t>
            </a:r>
          </a:p>
        </p:txBody>
      </p:sp>
      <p:sp>
        <p:nvSpPr>
          <p:cNvPr id="10" name="Content Placeholder 3"/>
          <p:cNvSpPr txBox="1">
            <a:spLocks/>
          </p:cNvSpPr>
          <p:nvPr/>
        </p:nvSpPr>
        <p:spPr bwMode="auto">
          <a:xfrm>
            <a:off x="10744201" y="2057400"/>
            <a:ext cx="12954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Sender</a:t>
            </a:r>
            <a:endParaRPr lang="en-US" sz="2100" dirty="0">
              <a:solidFill>
                <a:schemeClr val="tx1"/>
              </a:solidFill>
              <a:latin typeface="18 VAG Rounded Light   02390"/>
              <a:ea typeface="ＭＳ Ｐゴシック" charset="-128"/>
              <a:cs typeface="18 VAG Rounded Light   02390"/>
            </a:endParaRPr>
          </a:p>
        </p:txBody>
      </p:sp>
      <p:sp>
        <p:nvSpPr>
          <p:cNvPr id="11" name="Content Placeholder 3"/>
          <p:cNvSpPr txBox="1">
            <a:spLocks/>
          </p:cNvSpPr>
          <p:nvPr/>
        </p:nvSpPr>
        <p:spPr bwMode="auto">
          <a:xfrm>
            <a:off x="10744201" y="5943600"/>
            <a:ext cx="14478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Receiver</a:t>
            </a:r>
            <a:endParaRPr lang="en-US" sz="2100" dirty="0">
              <a:solidFill>
                <a:schemeClr val="tx1"/>
              </a:solidFill>
              <a:latin typeface="18 VAG Rounded Light   02390"/>
              <a:ea typeface="ＭＳ Ｐゴシック" charset="-128"/>
              <a:cs typeface="18 VAG Rounded Light   02390"/>
            </a:endParaRPr>
          </a:p>
        </p:txBody>
      </p:sp>
      <p:sp>
        <p:nvSpPr>
          <p:cNvPr id="12" name="Oval 11"/>
          <p:cNvSpPr/>
          <p:nvPr/>
        </p:nvSpPr>
        <p:spPr>
          <a:xfrm>
            <a:off x="9829801" y="32004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3" name="Oval 12"/>
          <p:cNvSpPr/>
          <p:nvPr/>
        </p:nvSpPr>
        <p:spPr>
          <a:xfrm>
            <a:off x="11353801" y="3733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4" name="Oval 13"/>
          <p:cNvSpPr/>
          <p:nvPr/>
        </p:nvSpPr>
        <p:spPr>
          <a:xfrm>
            <a:off x="12344401" y="3048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5" name="Oval 14"/>
          <p:cNvSpPr/>
          <p:nvPr/>
        </p:nvSpPr>
        <p:spPr>
          <a:xfrm>
            <a:off x="10210801" y="4267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6" name="Oval 15"/>
          <p:cNvSpPr/>
          <p:nvPr/>
        </p:nvSpPr>
        <p:spPr>
          <a:xfrm>
            <a:off x="11125201" y="4876800"/>
            <a:ext cx="228600" cy="2286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91435" tIns="45718" rIns="91435" bIns="45718" rtlCol="0" anchor="ctr"/>
          <a:lstStyle/>
          <a:p>
            <a:pPr algn="ctr"/>
            <a:endParaRPr lang="en-US"/>
          </a:p>
        </p:txBody>
      </p:sp>
      <p:sp>
        <p:nvSpPr>
          <p:cNvPr id="17" name="Oval 16"/>
          <p:cNvSpPr/>
          <p:nvPr/>
        </p:nvSpPr>
        <p:spPr>
          <a:xfrm>
            <a:off x="12268201" y="4495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8" name="Oval 17"/>
          <p:cNvSpPr/>
          <p:nvPr/>
        </p:nvSpPr>
        <p:spPr>
          <a:xfrm>
            <a:off x="12039601" y="5715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9" name="Oval 18"/>
          <p:cNvSpPr/>
          <p:nvPr/>
        </p:nvSpPr>
        <p:spPr>
          <a:xfrm>
            <a:off x="10058401" y="5410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20" name="Oval 19"/>
          <p:cNvSpPr/>
          <p:nvPr/>
        </p:nvSpPr>
        <p:spPr>
          <a:xfrm>
            <a:off x="13411201" y="3886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cxnSp>
        <p:nvCxnSpPr>
          <p:cNvPr id="21" name="Straight Connector 20"/>
          <p:cNvCxnSpPr>
            <a:stCxn id="38" idx="3"/>
            <a:endCxn id="12" idx="7"/>
          </p:cNvCxnSpPr>
          <p:nvPr/>
        </p:nvCxnSpPr>
        <p:spPr>
          <a:xfrm rot="5400000">
            <a:off x="9910623" y="2519223"/>
            <a:ext cx="828956" cy="6003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38" idx="5"/>
            <a:endCxn id="14" idx="1"/>
          </p:cNvCxnSpPr>
          <p:nvPr/>
        </p:nvCxnSpPr>
        <p:spPr>
          <a:xfrm rot="16200000" flipH="1">
            <a:off x="11244124" y="1947722"/>
            <a:ext cx="676556" cy="1590957"/>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a:stCxn id="12" idx="4"/>
            <a:endCxn id="15" idx="1"/>
          </p:cNvCxnSpPr>
          <p:nvPr/>
        </p:nvCxnSpPr>
        <p:spPr>
          <a:xfrm rot="16200000" flipH="1">
            <a:off x="9658350" y="3714751"/>
            <a:ext cx="871678" cy="300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2" idx="5"/>
            <a:endCxn id="16" idx="1"/>
          </p:cNvCxnSpPr>
          <p:nvPr/>
        </p:nvCxnSpPr>
        <p:spPr>
          <a:xfrm rot="16200000" flipH="1">
            <a:off x="9834424" y="3586022"/>
            <a:ext cx="1514756" cy="1133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3" idx="5"/>
            <a:endCxn id="17" idx="0"/>
          </p:cNvCxnSpPr>
          <p:nvPr/>
        </p:nvCxnSpPr>
        <p:spPr>
          <a:xfrm rot="16200000" flipH="1">
            <a:off x="11682271" y="3795572"/>
            <a:ext cx="566878" cy="833578"/>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p:cNvCxnSpPr>
            <a:stCxn id="13" idx="7"/>
            <a:endCxn id="14" idx="3"/>
          </p:cNvCxnSpPr>
          <p:nvPr/>
        </p:nvCxnSpPr>
        <p:spPr>
          <a:xfrm rot="5400000" flipH="1" flipV="1">
            <a:off x="11701324" y="3090722"/>
            <a:ext cx="524156" cy="828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9" idx="7"/>
            <a:endCxn id="16" idx="3"/>
          </p:cNvCxnSpPr>
          <p:nvPr/>
        </p:nvCxnSpPr>
        <p:spPr>
          <a:xfrm rot="5400000" flipH="1" flipV="1">
            <a:off x="10520223" y="4805223"/>
            <a:ext cx="371756" cy="9051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16" idx="5"/>
            <a:endCxn id="18" idx="1"/>
          </p:cNvCxnSpPr>
          <p:nvPr/>
        </p:nvCxnSpPr>
        <p:spPr>
          <a:xfrm rot="16200000" flipH="1">
            <a:off x="11358423" y="5033823"/>
            <a:ext cx="676556" cy="752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7" idx="4"/>
            <a:endCxn id="18" idx="0"/>
          </p:cNvCxnSpPr>
          <p:nvPr/>
        </p:nvCxnSpPr>
        <p:spPr>
          <a:xfrm rot="5400000">
            <a:off x="11772900" y="5105401"/>
            <a:ext cx="990600" cy="228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31" name="Straight Connector 30"/>
          <p:cNvCxnSpPr>
            <a:stCxn id="16" idx="2"/>
            <a:endCxn id="15" idx="5"/>
          </p:cNvCxnSpPr>
          <p:nvPr/>
        </p:nvCxnSpPr>
        <p:spPr>
          <a:xfrm rot="10800000">
            <a:off x="10405923" y="4462322"/>
            <a:ext cx="719278" cy="5287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19" idx="5"/>
            <a:endCxn id="39" idx="1"/>
          </p:cNvCxnSpPr>
          <p:nvPr/>
        </p:nvCxnSpPr>
        <p:spPr>
          <a:xfrm rot="16200000" flipH="1">
            <a:off x="10177324" y="5681522"/>
            <a:ext cx="524156" cy="371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39" idx="0"/>
            <a:endCxn id="16" idx="4"/>
          </p:cNvCxnSpPr>
          <p:nvPr/>
        </p:nvCxnSpPr>
        <p:spPr>
          <a:xfrm rot="5400000" flipH="1" flipV="1">
            <a:off x="10477500" y="5334001"/>
            <a:ext cx="99060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3" idx="1"/>
          </p:cNvCxnSpPr>
          <p:nvPr/>
        </p:nvCxnSpPr>
        <p:spPr>
          <a:xfrm rot="16200000" flipH="1">
            <a:off x="10401300" y="2781300"/>
            <a:ext cx="1328878" cy="6430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13" idx="4"/>
            <a:endCxn id="16" idx="0"/>
          </p:cNvCxnSpPr>
          <p:nvPr/>
        </p:nvCxnSpPr>
        <p:spPr>
          <a:xfrm rot="5400000">
            <a:off x="10896600" y="4305301"/>
            <a:ext cx="914400" cy="228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36" name="Straight Connector 35"/>
          <p:cNvCxnSpPr>
            <a:stCxn id="14" idx="6"/>
            <a:endCxn id="20" idx="1"/>
          </p:cNvCxnSpPr>
          <p:nvPr/>
        </p:nvCxnSpPr>
        <p:spPr>
          <a:xfrm>
            <a:off x="12573001" y="3162300"/>
            <a:ext cx="871678" cy="757378"/>
          </a:xfrm>
          <a:prstGeom prst="line">
            <a:avLst/>
          </a:prstGeom>
        </p:spPr>
        <p:style>
          <a:lnRef idx="3">
            <a:schemeClr val="accent2"/>
          </a:lnRef>
          <a:fillRef idx="0">
            <a:schemeClr val="accent2"/>
          </a:fillRef>
          <a:effectRef idx="2">
            <a:schemeClr val="accent2"/>
          </a:effectRef>
          <a:fontRef idx="minor">
            <a:schemeClr val="tx1"/>
          </a:fontRef>
        </p:style>
      </p:cxnSp>
      <p:cxnSp>
        <p:nvCxnSpPr>
          <p:cNvPr id="37" name="Straight Connector 36"/>
          <p:cNvCxnSpPr>
            <a:stCxn id="20" idx="3"/>
            <a:endCxn id="18" idx="7"/>
          </p:cNvCxnSpPr>
          <p:nvPr/>
        </p:nvCxnSpPr>
        <p:spPr>
          <a:xfrm rot="5400000">
            <a:off x="12006123" y="4309923"/>
            <a:ext cx="1667156" cy="1209957"/>
          </a:xfrm>
          <a:prstGeom prst="line">
            <a:avLst/>
          </a:prstGeom>
        </p:spPr>
        <p:style>
          <a:lnRef idx="3">
            <a:schemeClr val="accent2"/>
          </a:lnRef>
          <a:fillRef idx="0">
            <a:schemeClr val="accent2"/>
          </a:fillRef>
          <a:effectRef idx="2">
            <a:schemeClr val="accent2"/>
          </a:effectRef>
          <a:fontRef idx="minor">
            <a:schemeClr val="tx1"/>
          </a:fontRef>
        </p:style>
      </p:cxnSp>
      <p:sp>
        <p:nvSpPr>
          <p:cNvPr id="38" name="Oval 37"/>
          <p:cNvSpPr/>
          <p:nvPr/>
        </p:nvSpPr>
        <p:spPr>
          <a:xfrm>
            <a:off x="10591801" y="22098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39" name="Oval 38"/>
          <p:cNvSpPr/>
          <p:nvPr/>
        </p:nvSpPr>
        <p:spPr>
          <a:xfrm>
            <a:off x="10591801" y="60960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40" name="Oval 39"/>
          <p:cNvSpPr/>
          <p:nvPr/>
        </p:nvSpPr>
        <p:spPr>
          <a:xfrm>
            <a:off x="9067801" y="6629400"/>
            <a:ext cx="4953000"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dirty="0"/>
          </a:p>
        </p:txBody>
      </p:sp>
      <p:cxnSp>
        <p:nvCxnSpPr>
          <p:cNvPr id="25" name="Straight Connector 24"/>
          <p:cNvCxnSpPr>
            <a:stCxn id="15" idx="4"/>
            <a:endCxn id="19" idx="0"/>
          </p:cNvCxnSpPr>
          <p:nvPr/>
        </p:nvCxnSpPr>
        <p:spPr>
          <a:xfrm rot="5400000">
            <a:off x="9791701" y="4876800"/>
            <a:ext cx="914400" cy="152400"/>
          </a:xfrm>
          <a:prstGeom prst="line">
            <a:avLst/>
          </a:prstGeom>
        </p:spPr>
        <p:style>
          <a:lnRef idx="2">
            <a:schemeClr val="accent1"/>
          </a:lnRef>
          <a:fillRef idx="0">
            <a:schemeClr val="accent1"/>
          </a:fillRef>
          <a:effectRef idx="1">
            <a:schemeClr val="accent1"/>
          </a:effectRef>
          <a:fontRef idx="minor">
            <a:schemeClr val="tx1"/>
          </a:fontRef>
        </p:style>
      </p:cxnSp>
      <p:sp>
        <p:nvSpPr>
          <p:cNvPr id="42" name="Content Placeholder 3"/>
          <p:cNvSpPr>
            <a:spLocks noGrp="1"/>
          </p:cNvSpPr>
          <p:nvPr>
            <p:ph sz="half" idx="1"/>
          </p:nvPr>
        </p:nvSpPr>
        <p:spPr>
          <a:xfrm>
            <a:off x="3657601" y="1188734"/>
            <a:ext cx="5410200" cy="6367037"/>
          </a:xfrm>
        </p:spPr>
        <p:txBody>
          <a:bodyPr/>
          <a:lstStyle/>
          <a:p>
            <a:r>
              <a:rPr lang="en-US" sz="3600"/>
              <a:t>The Internet and the systems built on it are </a:t>
            </a:r>
            <a:r>
              <a:rPr lang="en-US" sz="3600">
                <a:solidFill>
                  <a:srgbClr val="FFFF00"/>
                </a:solidFill>
              </a:rPr>
              <a:t>Redundant</a:t>
            </a:r>
          </a:p>
          <a:p>
            <a:pPr lvl="1"/>
            <a:r>
              <a:rPr lang="en-US" sz="3100"/>
              <a:t>Routing (i.e., more than one way to get there)</a:t>
            </a:r>
          </a:p>
          <a:p>
            <a:r>
              <a:rPr lang="en-US" sz="3600"/>
              <a:t>Benefits</a:t>
            </a:r>
          </a:p>
          <a:p>
            <a:pPr lvl="1"/>
            <a:r>
              <a:rPr lang="en-US" sz="3100">
                <a:solidFill>
                  <a:srgbClr val="FFFF00"/>
                </a:solidFill>
              </a:rPr>
              <a:t>Fault tolerance </a:t>
            </a:r>
            <a:r>
              <a:rPr lang="en-US" sz="3100"/>
              <a:t>(i.e., more reliable)</a:t>
            </a:r>
          </a:p>
          <a:p>
            <a:pPr lvl="1"/>
            <a:r>
              <a:rPr lang="en-US" sz="3100"/>
              <a:t>Helps Internet </a:t>
            </a:r>
            <a:r>
              <a:rPr lang="en-US" sz="3100">
                <a:solidFill>
                  <a:srgbClr val="FFFF00"/>
                </a:solidFill>
              </a:rPr>
              <a:t>scale </a:t>
            </a:r>
            <a:r>
              <a:rPr lang="en-US" sz="3100"/>
              <a:t>to more devices, people </a:t>
            </a:r>
            <a:endParaRPr lang="en-US" sz="3100">
              <a:solidFill>
                <a:srgbClr val="FFFF00"/>
              </a:solidFill>
            </a:endParaRPr>
          </a:p>
        </p:txBody>
      </p:sp>
      <p:sp>
        <p:nvSpPr>
          <p:cNvPr id="43" name="Content Placeholder 3"/>
          <p:cNvSpPr txBox="1">
            <a:spLocks/>
          </p:cNvSpPr>
          <p:nvPr/>
        </p:nvSpPr>
        <p:spPr bwMode="auto">
          <a:xfrm>
            <a:off x="10706102" y="4762500"/>
            <a:ext cx="5334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b="1" dirty="0" smtClean="0">
                <a:solidFill>
                  <a:schemeClr val="tx1"/>
                </a:solidFill>
                <a:latin typeface="18 VAG Rounded Light   02390"/>
                <a:ea typeface="ＭＳ Ｐゴシック" charset="-128"/>
                <a:cs typeface="18 VAG Rounded Light   02390"/>
              </a:rPr>
              <a:t>?</a:t>
            </a:r>
            <a:endParaRPr lang="en-US" sz="2100" b="1" dirty="0">
              <a:solidFill>
                <a:schemeClr val="tx1"/>
              </a:solidFill>
              <a:latin typeface="18 VAG Rounded Light   02390"/>
              <a:ea typeface="ＭＳ Ｐゴシック" charset="-128"/>
              <a:cs typeface="18 VAG Rounded Light   02390"/>
            </a:endParaRPr>
          </a:p>
        </p:txBody>
      </p:sp>
      <p:cxnSp>
        <p:nvCxnSpPr>
          <p:cNvPr id="41" name="Straight Connector 40"/>
          <p:cNvCxnSpPr/>
          <p:nvPr/>
        </p:nvCxnSpPr>
        <p:spPr>
          <a:xfrm>
            <a:off x="10058401" y="3314700"/>
            <a:ext cx="3810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10668001" y="3314700"/>
            <a:ext cx="685800" cy="53340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Redundant</a:t>
            </a:r>
          </a:p>
        </p:txBody>
      </p:sp>
      <p:sp>
        <p:nvSpPr>
          <p:cNvPr id="10" name="Content Placeholder 3"/>
          <p:cNvSpPr txBox="1">
            <a:spLocks/>
          </p:cNvSpPr>
          <p:nvPr/>
        </p:nvSpPr>
        <p:spPr bwMode="auto">
          <a:xfrm>
            <a:off x="10744201" y="2057400"/>
            <a:ext cx="12954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Sender</a:t>
            </a:r>
            <a:endParaRPr lang="en-US" sz="2100" dirty="0">
              <a:solidFill>
                <a:schemeClr val="tx1"/>
              </a:solidFill>
              <a:latin typeface="18 VAG Rounded Light   02390"/>
              <a:ea typeface="ＭＳ Ｐゴシック" charset="-128"/>
              <a:cs typeface="18 VAG Rounded Light   02390"/>
            </a:endParaRPr>
          </a:p>
        </p:txBody>
      </p:sp>
      <p:sp>
        <p:nvSpPr>
          <p:cNvPr id="11" name="Content Placeholder 3"/>
          <p:cNvSpPr txBox="1">
            <a:spLocks/>
          </p:cNvSpPr>
          <p:nvPr/>
        </p:nvSpPr>
        <p:spPr bwMode="auto">
          <a:xfrm>
            <a:off x="10744201" y="5943600"/>
            <a:ext cx="14478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Receiver</a:t>
            </a:r>
            <a:endParaRPr lang="en-US" sz="2100" dirty="0">
              <a:solidFill>
                <a:schemeClr val="tx1"/>
              </a:solidFill>
              <a:latin typeface="18 VAG Rounded Light   02390"/>
              <a:ea typeface="ＭＳ Ｐゴシック" charset="-128"/>
              <a:cs typeface="18 VAG Rounded Light   02390"/>
            </a:endParaRPr>
          </a:p>
        </p:txBody>
      </p:sp>
      <p:sp>
        <p:nvSpPr>
          <p:cNvPr id="12" name="Oval 11"/>
          <p:cNvSpPr/>
          <p:nvPr/>
        </p:nvSpPr>
        <p:spPr>
          <a:xfrm>
            <a:off x="9829801" y="32004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3" name="Oval 12"/>
          <p:cNvSpPr/>
          <p:nvPr/>
        </p:nvSpPr>
        <p:spPr>
          <a:xfrm>
            <a:off x="11353801" y="3733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4" name="Oval 13"/>
          <p:cNvSpPr/>
          <p:nvPr/>
        </p:nvSpPr>
        <p:spPr>
          <a:xfrm>
            <a:off x="12344401" y="3048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5" name="Oval 14"/>
          <p:cNvSpPr/>
          <p:nvPr/>
        </p:nvSpPr>
        <p:spPr>
          <a:xfrm>
            <a:off x="10210801" y="4267200"/>
            <a:ext cx="228600" cy="2286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91435" tIns="45718" rIns="91435" bIns="45718" rtlCol="0" anchor="ctr"/>
          <a:lstStyle/>
          <a:p>
            <a:pPr algn="ctr"/>
            <a:endParaRPr lang="en-US"/>
          </a:p>
        </p:txBody>
      </p:sp>
      <p:sp>
        <p:nvSpPr>
          <p:cNvPr id="16" name="Oval 15"/>
          <p:cNvSpPr/>
          <p:nvPr/>
        </p:nvSpPr>
        <p:spPr>
          <a:xfrm>
            <a:off x="11125201" y="4876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7" name="Oval 16"/>
          <p:cNvSpPr/>
          <p:nvPr/>
        </p:nvSpPr>
        <p:spPr>
          <a:xfrm>
            <a:off x="12268201" y="4495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8" name="Oval 17"/>
          <p:cNvSpPr/>
          <p:nvPr/>
        </p:nvSpPr>
        <p:spPr>
          <a:xfrm>
            <a:off x="12039601" y="5715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9" name="Oval 18"/>
          <p:cNvSpPr/>
          <p:nvPr/>
        </p:nvSpPr>
        <p:spPr>
          <a:xfrm>
            <a:off x="10058401" y="5410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20" name="Oval 19"/>
          <p:cNvSpPr/>
          <p:nvPr/>
        </p:nvSpPr>
        <p:spPr>
          <a:xfrm>
            <a:off x="13411201" y="3886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cxnSp>
        <p:nvCxnSpPr>
          <p:cNvPr id="21" name="Straight Connector 20"/>
          <p:cNvCxnSpPr>
            <a:stCxn id="38" idx="3"/>
            <a:endCxn id="12" idx="7"/>
          </p:cNvCxnSpPr>
          <p:nvPr/>
        </p:nvCxnSpPr>
        <p:spPr>
          <a:xfrm rot="5400000">
            <a:off x="9910623" y="2519223"/>
            <a:ext cx="828956" cy="6003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38" idx="5"/>
            <a:endCxn id="14" idx="1"/>
          </p:cNvCxnSpPr>
          <p:nvPr/>
        </p:nvCxnSpPr>
        <p:spPr>
          <a:xfrm rot="16200000" flipH="1">
            <a:off x="11244124" y="1947722"/>
            <a:ext cx="676556" cy="1590957"/>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a:stCxn id="12" idx="4"/>
            <a:endCxn id="15" idx="1"/>
          </p:cNvCxnSpPr>
          <p:nvPr/>
        </p:nvCxnSpPr>
        <p:spPr>
          <a:xfrm rot="16200000" flipH="1">
            <a:off x="9658350" y="3714751"/>
            <a:ext cx="871678" cy="300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2" idx="5"/>
            <a:endCxn id="16" idx="1"/>
          </p:cNvCxnSpPr>
          <p:nvPr/>
        </p:nvCxnSpPr>
        <p:spPr>
          <a:xfrm rot="16200000" flipH="1">
            <a:off x="9834424" y="3586022"/>
            <a:ext cx="1514756" cy="1133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3" idx="5"/>
            <a:endCxn id="17" idx="0"/>
          </p:cNvCxnSpPr>
          <p:nvPr/>
        </p:nvCxnSpPr>
        <p:spPr>
          <a:xfrm rot="16200000" flipH="1">
            <a:off x="11682271" y="3795572"/>
            <a:ext cx="566878" cy="833578"/>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p:cNvCxnSpPr>
            <a:stCxn id="13" idx="7"/>
            <a:endCxn id="14" idx="3"/>
          </p:cNvCxnSpPr>
          <p:nvPr/>
        </p:nvCxnSpPr>
        <p:spPr>
          <a:xfrm rot="5400000" flipH="1" flipV="1">
            <a:off x="11701324" y="3090722"/>
            <a:ext cx="524156" cy="828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9" idx="7"/>
            <a:endCxn id="16" idx="3"/>
          </p:cNvCxnSpPr>
          <p:nvPr/>
        </p:nvCxnSpPr>
        <p:spPr>
          <a:xfrm rot="5400000" flipH="1" flipV="1">
            <a:off x="10520223" y="4805223"/>
            <a:ext cx="371756" cy="9051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16" idx="5"/>
            <a:endCxn id="18" idx="1"/>
          </p:cNvCxnSpPr>
          <p:nvPr/>
        </p:nvCxnSpPr>
        <p:spPr>
          <a:xfrm rot="16200000" flipH="1">
            <a:off x="11358423" y="5033823"/>
            <a:ext cx="676556" cy="752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7" idx="4"/>
            <a:endCxn id="18" idx="0"/>
          </p:cNvCxnSpPr>
          <p:nvPr/>
        </p:nvCxnSpPr>
        <p:spPr>
          <a:xfrm rot="5400000">
            <a:off x="11772900" y="5105401"/>
            <a:ext cx="990600" cy="228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31" name="Straight Connector 30"/>
          <p:cNvCxnSpPr>
            <a:stCxn id="16" idx="2"/>
            <a:endCxn id="15" idx="5"/>
          </p:cNvCxnSpPr>
          <p:nvPr/>
        </p:nvCxnSpPr>
        <p:spPr>
          <a:xfrm rot="10800000">
            <a:off x="10405923" y="4462322"/>
            <a:ext cx="719278" cy="528778"/>
          </a:xfrm>
          <a:prstGeom prst="line">
            <a:avLst/>
          </a:prstGeom>
        </p:spPr>
        <p:style>
          <a:lnRef idx="3">
            <a:schemeClr val="accent2"/>
          </a:lnRef>
          <a:fillRef idx="0">
            <a:schemeClr val="accent2"/>
          </a:fillRef>
          <a:effectRef idx="2">
            <a:schemeClr val="accent2"/>
          </a:effectRef>
          <a:fontRef idx="minor">
            <a:schemeClr val="tx1"/>
          </a:fontRef>
        </p:style>
      </p:cxnSp>
      <p:cxnSp>
        <p:nvCxnSpPr>
          <p:cNvPr id="32" name="Straight Connector 31"/>
          <p:cNvCxnSpPr>
            <a:stCxn id="19" idx="5"/>
            <a:endCxn id="39" idx="1"/>
          </p:cNvCxnSpPr>
          <p:nvPr/>
        </p:nvCxnSpPr>
        <p:spPr>
          <a:xfrm rot="16200000" flipH="1">
            <a:off x="10177324" y="5681522"/>
            <a:ext cx="524156" cy="371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39" idx="0"/>
            <a:endCxn id="16" idx="4"/>
          </p:cNvCxnSpPr>
          <p:nvPr/>
        </p:nvCxnSpPr>
        <p:spPr>
          <a:xfrm rot="5400000" flipH="1" flipV="1">
            <a:off x="10477500" y="5334001"/>
            <a:ext cx="99060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3" idx="1"/>
          </p:cNvCxnSpPr>
          <p:nvPr/>
        </p:nvCxnSpPr>
        <p:spPr>
          <a:xfrm rot="16200000" flipH="1">
            <a:off x="10401300" y="2781300"/>
            <a:ext cx="1328878" cy="6430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13" idx="4"/>
            <a:endCxn id="16" idx="0"/>
          </p:cNvCxnSpPr>
          <p:nvPr/>
        </p:nvCxnSpPr>
        <p:spPr>
          <a:xfrm rot="5400000">
            <a:off x="10896600" y="4305301"/>
            <a:ext cx="914400" cy="228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36" name="Straight Connector 35"/>
          <p:cNvCxnSpPr>
            <a:stCxn id="14" idx="6"/>
            <a:endCxn id="20" idx="1"/>
          </p:cNvCxnSpPr>
          <p:nvPr/>
        </p:nvCxnSpPr>
        <p:spPr>
          <a:xfrm>
            <a:off x="12573001" y="3162300"/>
            <a:ext cx="871678" cy="757378"/>
          </a:xfrm>
          <a:prstGeom prst="line">
            <a:avLst/>
          </a:prstGeom>
        </p:spPr>
        <p:style>
          <a:lnRef idx="3">
            <a:schemeClr val="accent2"/>
          </a:lnRef>
          <a:fillRef idx="0">
            <a:schemeClr val="accent2"/>
          </a:fillRef>
          <a:effectRef idx="2">
            <a:schemeClr val="accent2"/>
          </a:effectRef>
          <a:fontRef idx="minor">
            <a:schemeClr val="tx1"/>
          </a:fontRef>
        </p:style>
      </p:cxnSp>
      <p:cxnSp>
        <p:nvCxnSpPr>
          <p:cNvPr id="37" name="Straight Connector 36"/>
          <p:cNvCxnSpPr>
            <a:stCxn id="20" idx="3"/>
            <a:endCxn id="18" idx="7"/>
          </p:cNvCxnSpPr>
          <p:nvPr/>
        </p:nvCxnSpPr>
        <p:spPr>
          <a:xfrm rot="5400000">
            <a:off x="12006123" y="4309923"/>
            <a:ext cx="1667156" cy="1209957"/>
          </a:xfrm>
          <a:prstGeom prst="line">
            <a:avLst/>
          </a:prstGeom>
        </p:spPr>
        <p:style>
          <a:lnRef idx="3">
            <a:schemeClr val="accent2"/>
          </a:lnRef>
          <a:fillRef idx="0">
            <a:schemeClr val="accent2"/>
          </a:fillRef>
          <a:effectRef idx="2">
            <a:schemeClr val="accent2"/>
          </a:effectRef>
          <a:fontRef idx="minor">
            <a:schemeClr val="tx1"/>
          </a:fontRef>
        </p:style>
      </p:cxnSp>
      <p:sp>
        <p:nvSpPr>
          <p:cNvPr id="38" name="Oval 37"/>
          <p:cNvSpPr/>
          <p:nvPr/>
        </p:nvSpPr>
        <p:spPr>
          <a:xfrm>
            <a:off x="10591801" y="22098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39" name="Oval 38"/>
          <p:cNvSpPr/>
          <p:nvPr/>
        </p:nvSpPr>
        <p:spPr>
          <a:xfrm>
            <a:off x="10591801" y="60960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40" name="Oval 39"/>
          <p:cNvSpPr/>
          <p:nvPr/>
        </p:nvSpPr>
        <p:spPr>
          <a:xfrm>
            <a:off x="9067801" y="6629400"/>
            <a:ext cx="4953000"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dirty="0"/>
          </a:p>
        </p:txBody>
      </p:sp>
      <p:cxnSp>
        <p:nvCxnSpPr>
          <p:cNvPr id="25" name="Straight Connector 24"/>
          <p:cNvCxnSpPr>
            <a:stCxn id="15" idx="4"/>
            <a:endCxn id="19" idx="0"/>
          </p:cNvCxnSpPr>
          <p:nvPr/>
        </p:nvCxnSpPr>
        <p:spPr>
          <a:xfrm rot="5400000">
            <a:off x="9791701" y="4876800"/>
            <a:ext cx="914400" cy="152400"/>
          </a:xfrm>
          <a:prstGeom prst="line">
            <a:avLst/>
          </a:prstGeom>
        </p:spPr>
        <p:style>
          <a:lnRef idx="2">
            <a:schemeClr val="accent1"/>
          </a:lnRef>
          <a:fillRef idx="0">
            <a:schemeClr val="accent1"/>
          </a:fillRef>
          <a:effectRef idx="1">
            <a:schemeClr val="accent1"/>
          </a:effectRef>
          <a:fontRef idx="minor">
            <a:schemeClr val="tx1"/>
          </a:fontRef>
        </p:style>
      </p:cxnSp>
      <p:sp>
        <p:nvSpPr>
          <p:cNvPr id="42" name="Content Placeholder 3"/>
          <p:cNvSpPr>
            <a:spLocks noGrp="1"/>
          </p:cNvSpPr>
          <p:nvPr>
            <p:ph sz="half" idx="1"/>
          </p:nvPr>
        </p:nvSpPr>
        <p:spPr>
          <a:xfrm>
            <a:off x="3657601" y="1188734"/>
            <a:ext cx="5410200" cy="6367037"/>
          </a:xfrm>
        </p:spPr>
        <p:txBody>
          <a:bodyPr/>
          <a:lstStyle/>
          <a:p>
            <a:r>
              <a:rPr lang="en-US" sz="3600"/>
              <a:t>The Internet and the systems built on it are </a:t>
            </a:r>
            <a:r>
              <a:rPr lang="en-US" sz="3600">
                <a:solidFill>
                  <a:srgbClr val="FFFF00"/>
                </a:solidFill>
              </a:rPr>
              <a:t>Redundant</a:t>
            </a:r>
          </a:p>
          <a:p>
            <a:pPr lvl="1"/>
            <a:r>
              <a:rPr lang="en-US" sz="3100"/>
              <a:t>Routing (i.e., more than one way to get there)</a:t>
            </a:r>
          </a:p>
          <a:p>
            <a:r>
              <a:rPr lang="en-US" sz="3600"/>
              <a:t>Benefits</a:t>
            </a:r>
          </a:p>
          <a:p>
            <a:pPr lvl="1"/>
            <a:r>
              <a:rPr lang="en-US" sz="3100">
                <a:solidFill>
                  <a:srgbClr val="FFFF00"/>
                </a:solidFill>
              </a:rPr>
              <a:t>Fault tolerance </a:t>
            </a:r>
            <a:r>
              <a:rPr lang="en-US" sz="3100"/>
              <a:t>(i.e., more reliable)</a:t>
            </a:r>
          </a:p>
          <a:p>
            <a:pPr lvl="1"/>
            <a:r>
              <a:rPr lang="en-US" sz="3100"/>
              <a:t>Helps Internet </a:t>
            </a:r>
            <a:r>
              <a:rPr lang="en-US" sz="3100">
                <a:solidFill>
                  <a:srgbClr val="FFFF00"/>
                </a:solidFill>
              </a:rPr>
              <a:t>scale </a:t>
            </a:r>
            <a:r>
              <a:rPr lang="en-US" sz="3100"/>
              <a:t>to more devices, people </a:t>
            </a:r>
            <a:endParaRPr lang="en-US" sz="3100">
              <a:solidFill>
                <a:srgbClr val="FFFF00"/>
              </a:solidFill>
            </a:endParaRPr>
          </a:p>
        </p:txBody>
      </p:sp>
      <p:sp>
        <p:nvSpPr>
          <p:cNvPr id="43" name="Content Placeholder 3"/>
          <p:cNvSpPr txBox="1">
            <a:spLocks/>
          </p:cNvSpPr>
          <p:nvPr/>
        </p:nvSpPr>
        <p:spPr bwMode="auto">
          <a:xfrm>
            <a:off x="9817102" y="4127500"/>
            <a:ext cx="5334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b="1" dirty="0" smtClean="0">
                <a:solidFill>
                  <a:schemeClr val="tx1"/>
                </a:solidFill>
                <a:latin typeface="18 VAG Rounded Light   02390"/>
                <a:ea typeface="ＭＳ Ｐゴシック" charset="-128"/>
                <a:cs typeface="18 VAG Rounded Light   02390"/>
              </a:rPr>
              <a:t>?</a:t>
            </a:r>
            <a:endParaRPr lang="en-US" sz="2100" b="1" dirty="0">
              <a:solidFill>
                <a:schemeClr val="tx1"/>
              </a:solidFill>
              <a:latin typeface="18 VAG Rounded Light   02390"/>
              <a:ea typeface="ＭＳ Ｐゴシック" charset="-128"/>
              <a:cs typeface="18 VAG Rounded Light   02390"/>
            </a:endParaRPr>
          </a:p>
        </p:txBody>
      </p:sp>
      <p:cxnSp>
        <p:nvCxnSpPr>
          <p:cNvPr id="41" name="Straight Connector 40"/>
          <p:cNvCxnSpPr/>
          <p:nvPr/>
        </p:nvCxnSpPr>
        <p:spPr>
          <a:xfrm>
            <a:off x="10058401" y="3314700"/>
            <a:ext cx="3810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10668001" y="3314700"/>
            <a:ext cx="685800" cy="53340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Redundant</a:t>
            </a:r>
          </a:p>
        </p:txBody>
      </p:sp>
      <p:sp>
        <p:nvSpPr>
          <p:cNvPr id="10" name="Content Placeholder 3"/>
          <p:cNvSpPr txBox="1">
            <a:spLocks/>
          </p:cNvSpPr>
          <p:nvPr/>
        </p:nvSpPr>
        <p:spPr bwMode="auto">
          <a:xfrm>
            <a:off x="10744201" y="2057400"/>
            <a:ext cx="12954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Sender</a:t>
            </a:r>
            <a:endParaRPr lang="en-US" sz="2100" dirty="0">
              <a:solidFill>
                <a:schemeClr val="tx1"/>
              </a:solidFill>
              <a:latin typeface="18 VAG Rounded Light   02390"/>
              <a:ea typeface="ＭＳ Ｐゴシック" charset="-128"/>
              <a:cs typeface="18 VAG Rounded Light   02390"/>
            </a:endParaRPr>
          </a:p>
        </p:txBody>
      </p:sp>
      <p:sp>
        <p:nvSpPr>
          <p:cNvPr id="11" name="Content Placeholder 3"/>
          <p:cNvSpPr txBox="1">
            <a:spLocks/>
          </p:cNvSpPr>
          <p:nvPr/>
        </p:nvSpPr>
        <p:spPr bwMode="auto">
          <a:xfrm>
            <a:off x="10744201" y="5943600"/>
            <a:ext cx="14478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Receiver</a:t>
            </a:r>
            <a:endParaRPr lang="en-US" sz="2100" dirty="0">
              <a:solidFill>
                <a:schemeClr val="tx1"/>
              </a:solidFill>
              <a:latin typeface="18 VAG Rounded Light   02390"/>
              <a:ea typeface="ＭＳ Ｐゴシック" charset="-128"/>
              <a:cs typeface="18 VAG Rounded Light   02390"/>
            </a:endParaRPr>
          </a:p>
        </p:txBody>
      </p:sp>
      <p:sp>
        <p:nvSpPr>
          <p:cNvPr id="12" name="Oval 11"/>
          <p:cNvSpPr/>
          <p:nvPr/>
        </p:nvSpPr>
        <p:spPr>
          <a:xfrm>
            <a:off x="9829801" y="32004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3" name="Oval 12"/>
          <p:cNvSpPr/>
          <p:nvPr/>
        </p:nvSpPr>
        <p:spPr>
          <a:xfrm>
            <a:off x="11353801" y="3733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4" name="Oval 13"/>
          <p:cNvSpPr/>
          <p:nvPr/>
        </p:nvSpPr>
        <p:spPr>
          <a:xfrm>
            <a:off x="12344401" y="3048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5" name="Oval 14"/>
          <p:cNvSpPr/>
          <p:nvPr/>
        </p:nvSpPr>
        <p:spPr>
          <a:xfrm>
            <a:off x="10210801" y="4267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6" name="Oval 15"/>
          <p:cNvSpPr/>
          <p:nvPr/>
        </p:nvSpPr>
        <p:spPr>
          <a:xfrm>
            <a:off x="11125201" y="4876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7" name="Oval 16"/>
          <p:cNvSpPr/>
          <p:nvPr/>
        </p:nvSpPr>
        <p:spPr>
          <a:xfrm>
            <a:off x="12268201" y="4495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8" name="Oval 17"/>
          <p:cNvSpPr/>
          <p:nvPr/>
        </p:nvSpPr>
        <p:spPr>
          <a:xfrm>
            <a:off x="12039601" y="5715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9" name="Oval 18"/>
          <p:cNvSpPr/>
          <p:nvPr/>
        </p:nvSpPr>
        <p:spPr>
          <a:xfrm>
            <a:off x="10058401" y="5410200"/>
            <a:ext cx="228600" cy="2286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91435" tIns="45718" rIns="91435" bIns="45718" rtlCol="0" anchor="ctr"/>
          <a:lstStyle/>
          <a:p>
            <a:pPr algn="ctr"/>
            <a:endParaRPr lang="en-US"/>
          </a:p>
        </p:txBody>
      </p:sp>
      <p:sp>
        <p:nvSpPr>
          <p:cNvPr id="20" name="Oval 19"/>
          <p:cNvSpPr/>
          <p:nvPr/>
        </p:nvSpPr>
        <p:spPr>
          <a:xfrm>
            <a:off x="13411201" y="3886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cxnSp>
        <p:nvCxnSpPr>
          <p:cNvPr id="21" name="Straight Connector 20"/>
          <p:cNvCxnSpPr>
            <a:stCxn id="38" idx="3"/>
            <a:endCxn id="12" idx="7"/>
          </p:cNvCxnSpPr>
          <p:nvPr/>
        </p:nvCxnSpPr>
        <p:spPr>
          <a:xfrm rot="5400000">
            <a:off x="9910623" y="2519223"/>
            <a:ext cx="828956" cy="6003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38" idx="5"/>
            <a:endCxn id="14" idx="1"/>
          </p:cNvCxnSpPr>
          <p:nvPr/>
        </p:nvCxnSpPr>
        <p:spPr>
          <a:xfrm rot="16200000" flipH="1">
            <a:off x="11244124" y="1947722"/>
            <a:ext cx="676556" cy="1590957"/>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a:stCxn id="12" idx="4"/>
            <a:endCxn id="15" idx="1"/>
          </p:cNvCxnSpPr>
          <p:nvPr/>
        </p:nvCxnSpPr>
        <p:spPr>
          <a:xfrm rot="16200000" flipH="1">
            <a:off x="9658350" y="3714751"/>
            <a:ext cx="871678" cy="300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2" idx="5"/>
            <a:endCxn id="16" idx="1"/>
          </p:cNvCxnSpPr>
          <p:nvPr/>
        </p:nvCxnSpPr>
        <p:spPr>
          <a:xfrm rot="16200000" flipH="1">
            <a:off x="9834424" y="3586022"/>
            <a:ext cx="1514756" cy="1133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3" idx="5"/>
            <a:endCxn id="17" idx="0"/>
          </p:cNvCxnSpPr>
          <p:nvPr/>
        </p:nvCxnSpPr>
        <p:spPr>
          <a:xfrm rot="16200000" flipH="1">
            <a:off x="11682271" y="3795572"/>
            <a:ext cx="566878" cy="833578"/>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p:cNvCxnSpPr>
            <a:stCxn id="13" idx="7"/>
            <a:endCxn id="14" idx="3"/>
          </p:cNvCxnSpPr>
          <p:nvPr/>
        </p:nvCxnSpPr>
        <p:spPr>
          <a:xfrm rot="5400000" flipH="1" flipV="1">
            <a:off x="11701324" y="3090722"/>
            <a:ext cx="524156" cy="828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9" idx="7"/>
            <a:endCxn id="16" idx="3"/>
          </p:cNvCxnSpPr>
          <p:nvPr/>
        </p:nvCxnSpPr>
        <p:spPr>
          <a:xfrm rot="5400000" flipH="1" flipV="1">
            <a:off x="10520223" y="4805223"/>
            <a:ext cx="371756" cy="9051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16" idx="5"/>
            <a:endCxn id="18" idx="1"/>
          </p:cNvCxnSpPr>
          <p:nvPr/>
        </p:nvCxnSpPr>
        <p:spPr>
          <a:xfrm rot="16200000" flipH="1">
            <a:off x="11358423" y="5033823"/>
            <a:ext cx="676556" cy="752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7" idx="4"/>
            <a:endCxn id="18" idx="0"/>
          </p:cNvCxnSpPr>
          <p:nvPr/>
        </p:nvCxnSpPr>
        <p:spPr>
          <a:xfrm rot="5400000">
            <a:off x="11772900" y="5105401"/>
            <a:ext cx="990600" cy="228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31" name="Straight Connector 30"/>
          <p:cNvCxnSpPr>
            <a:stCxn id="16" idx="2"/>
            <a:endCxn id="15" idx="5"/>
          </p:cNvCxnSpPr>
          <p:nvPr/>
        </p:nvCxnSpPr>
        <p:spPr>
          <a:xfrm rot="10800000">
            <a:off x="10405923" y="4462322"/>
            <a:ext cx="719278" cy="528778"/>
          </a:xfrm>
          <a:prstGeom prst="line">
            <a:avLst/>
          </a:prstGeom>
        </p:spPr>
        <p:style>
          <a:lnRef idx="3">
            <a:schemeClr val="accent2"/>
          </a:lnRef>
          <a:fillRef idx="0">
            <a:schemeClr val="accent2"/>
          </a:fillRef>
          <a:effectRef idx="2">
            <a:schemeClr val="accent2"/>
          </a:effectRef>
          <a:fontRef idx="minor">
            <a:schemeClr val="tx1"/>
          </a:fontRef>
        </p:style>
      </p:cxnSp>
      <p:cxnSp>
        <p:nvCxnSpPr>
          <p:cNvPr id="32" name="Straight Connector 31"/>
          <p:cNvCxnSpPr>
            <a:stCxn id="19" idx="5"/>
            <a:endCxn id="39" idx="1"/>
          </p:cNvCxnSpPr>
          <p:nvPr/>
        </p:nvCxnSpPr>
        <p:spPr>
          <a:xfrm rot="16200000" flipH="1">
            <a:off x="10177324" y="5681522"/>
            <a:ext cx="524156" cy="371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39" idx="0"/>
            <a:endCxn id="16" idx="4"/>
          </p:cNvCxnSpPr>
          <p:nvPr/>
        </p:nvCxnSpPr>
        <p:spPr>
          <a:xfrm rot="5400000" flipH="1" flipV="1">
            <a:off x="10477500" y="5334001"/>
            <a:ext cx="99060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3" idx="1"/>
          </p:cNvCxnSpPr>
          <p:nvPr/>
        </p:nvCxnSpPr>
        <p:spPr>
          <a:xfrm rot="16200000" flipH="1">
            <a:off x="10401300" y="2781300"/>
            <a:ext cx="1328878" cy="6430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13" idx="4"/>
            <a:endCxn id="16" idx="0"/>
          </p:cNvCxnSpPr>
          <p:nvPr/>
        </p:nvCxnSpPr>
        <p:spPr>
          <a:xfrm rot="5400000">
            <a:off x="10896600" y="4305301"/>
            <a:ext cx="914400" cy="228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36" name="Straight Connector 35"/>
          <p:cNvCxnSpPr>
            <a:stCxn id="14" idx="6"/>
            <a:endCxn id="20" idx="1"/>
          </p:cNvCxnSpPr>
          <p:nvPr/>
        </p:nvCxnSpPr>
        <p:spPr>
          <a:xfrm>
            <a:off x="12573001" y="3162300"/>
            <a:ext cx="871678" cy="757378"/>
          </a:xfrm>
          <a:prstGeom prst="line">
            <a:avLst/>
          </a:prstGeom>
        </p:spPr>
        <p:style>
          <a:lnRef idx="3">
            <a:schemeClr val="accent2"/>
          </a:lnRef>
          <a:fillRef idx="0">
            <a:schemeClr val="accent2"/>
          </a:fillRef>
          <a:effectRef idx="2">
            <a:schemeClr val="accent2"/>
          </a:effectRef>
          <a:fontRef idx="minor">
            <a:schemeClr val="tx1"/>
          </a:fontRef>
        </p:style>
      </p:cxnSp>
      <p:cxnSp>
        <p:nvCxnSpPr>
          <p:cNvPr id="37" name="Straight Connector 36"/>
          <p:cNvCxnSpPr>
            <a:stCxn id="20" idx="3"/>
            <a:endCxn id="18" idx="7"/>
          </p:cNvCxnSpPr>
          <p:nvPr/>
        </p:nvCxnSpPr>
        <p:spPr>
          <a:xfrm rot="5400000">
            <a:off x="12006123" y="4309923"/>
            <a:ext cx="1667156" cy="1209957"/>
          </a:xfrm>
          <a:prstGeom prst="line">
            <a:avLst/>
          </a:prstGeom>
        </p:spPr>
        <p:style>
          <a:lnRef idx="3">
            <a:schemeClr val="accent2"/>
          </a:lnRef>
          <a:fillRef idx="0">
            <a:schemeClr val="accent2"/>
          </a:fillRef>
          <a:effectRef idx="2">
            <a:schemeClr val="accent2"/>
          </a:effectRef>
          <a:fontRef idx="minor">
            <a:schemeClr val="tx1"/>
          </a:fontRef>
        </p:style>
      </p:cxnSp>
      <p:sp>
        <p:nvSpPr>
          <p:cNvPr id="38" name="Oval 37"/>
          <p:cNvSpPr/>
          <p:nvPr/>
        </p:nvSpPr>
        <p:spPr>
          <a:xfrm>
            <a:off x="10591801" y="22098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39" name="Oval 38"/>
          <p:cNvSpPr/>
          <p:nvPr/>
        </p:nvSpPr>
        <p:spPr>
          <a:xfrm>
            <a:off x="10591801" y="60960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40" name="Oval 39"/>
          <p:cNvSpPr/>
          <p:nvPr/>
        </p:nvSpPr>
        <p:spPr>
          <a:xfrm>
            <a:off x="9067801" y="6629400"/>
            <a:ext cx="4953000"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dirty="0"/>
          </a:p>
        </p:txBody>
      </p:sp>
      <p:cxnSp>
        <p:nvCxnSpPr>
          <p:cNvPr id="25" name="Straight Connector 24"/>
          <p:cNvCxnSpPr>
            <a:stCxn id="15" idx="4"/>
            <a:endCxn id="19" idx="0"/>
          </p:cNvCxnSpPr>
          <p:nvPr/>
        </p:nvCxnSpPr>
        <p:spPr>
          <a:xfrm rot="5400000">
            <a:off x="9791701" y="4876800"/>
            <a:ext cx="914400" cy="152400"/>
          </a:xfrm>
          <a:prstGeom prst="line">
            <a:avLst/>
          </a:prstGeom>
        </p:spPr>
        <p:style>
          <a:lnRef idx="3">
            <a:schemeClr val="accent2"/>
          </a:lnRef>
          <a:fillRef idx="0">
            <a:schemeClr val="accent2"/>
          </a:fillRef>
          <a:effectRef idx="2">
            <a:schemeClr val="accent2"/>
          </a:effectRef>
          <a:fontRef idx="minor">
            <a:schemeClr val="tx1"/>
          </a:fontRef>
        </p:style>
      </p:cxnSp>
      <p:sp>
        <p:nvSpPr>
          <p:cNvPr id="42" name="Content Placeholder 3"/>
          <p:cNvSpPr>
            <a:spLocks noGrp="1"/>
          </p:cNvSpPr>
          <p:nvPr>
            <p:ph sz="half" idx="1"/>
          </p:nvPr>
        </p:nvSpPr>
        <p:spPr>
          <a:xfrm>
            <a:off x="3657601" y="1188734"/>
            <a:ext cx="5410200" cy="6367037"/>
          </a:xfrm>
        </p:spPr>
        <p:txBody>
          <a:bodyPr/>
          <a:lstStyle/>
          <a:p>
            <a:r>
              <a:rPr lang="en-US" sz="3600"/>
              <a:t>The Internet and the systems built on it are </a:t>
            </a:r>
            <a:r>
              <a:rPr lang="en-US" sz="3600">
                <a:solidFill>
                  <a:srgbClr val="FFFF00"/>
                </a:solidFill>
              </a:rPr>
              <a:t>Redundant</a:t>
            </a:r>
          </a:p>
          <a:p>
            <a:pPr lvl="1"/>
            <a:r>
              <a:rPr lang="en-US" sz="3100"/>
              <a:t>Routing (i.e., more than one way to get there)</a:t>
            </a:r>
          </a:p>
          <a:p>
            <a:r>
              <a:rPr lang="en-US" sz="3600"/>
              <a:t>Benefits</a:t>
            </a:r>
          </a:p>
          <a:p>
            <a:pPr lvl="1"/>
            <a:r>
              <a:rPr lang="en-US" sz="3100">
                <a:solidFill>
                  <a:srgbClr val="FFFF00"/>
                </a:solidFill>
              </a:rPr>
              <a:t>Fault tolerance </a:t>
            </a:r>
            <a:r>
              <a:rPr lang="en-US" sz="3100"/>
              <a:t>(i.e., more reliable)</a:t>
            </a:r>
          </a:p>
          <a:p>
            <a:pPr lvl="1"/>
            <a:r>
              <a:rPr lang="en-US" sz="3100"/>
              <a:t>Helps Internet </a:t>
            </a:r>
            <a:r>
              <a:rPr lang="en-US" sz="3100">
                <a:solidFill>
                  <a:srgbClr val="FFFF00"/>
                </a:solidFill>
              </a:rPr>
              <a:t>scale </a:t>
            </a:r>
            <a:r>
              <a:rPr lang="en-US" sz="3100"/>
              <a:t>to more devices, people </a:t>
            </a:r>
            <a:endParaRPr lang="en-US" sz="3100">
              <a:solidFill>
                <a:srgbClr val="FFFF00"/>
              </a:solidFill>
            </a:endParaRPr>
          </a:p>
        </p:txBody>
      </p:sp>
      <p:sp>
        <p:nvSpPr>
          <p:cNvPr id="43" name="Content Placeholder 3"/>
          <p:cNvSpPr txBox="1">
            <a:spLocks/>
          </p:cNvSpPr>
          <p:nvPr/>
        </p:nvSpPr>
        <p:spPr bwMode="auto">
          <a:xfrm>
            <a:off x="9658351" y="5264150"/>
            <a:ext cx="5334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b="1" dirty="0" smtClean="0">
                <a:solidFill>
                  <a:schemeClr val="tx1"/>
                </a:solidFill>
                <a:latin typeface="18 VAG Rounded Light   02390"/>
                <a:ea typeface="ＭＳ Ｐゴシック" charset="-128"/>
                <a:cs typeface="18 VAG Rounded Light   02390"/>
              </a:rPr>
              <a:t>?</a:t>
            </a:r>
            <a:endParaRPr lang="en-US" sz="2100" b="1" dirty="0">
              <a:solidFill>
                <a:schemeClr val="tx1"/>
              </a:solidFill>
              <a:latin typeface="18 VAG Rounded Light   02390"/>
              <a:ea typeface="ＭＳ Ｐゴシック" charset="-128"/>
              <a:cs typeface="18 VAG Rounded Light   02390"/>
            </a:endParaRPr>
          </a:p>
        </p:txBody>
      </p:sp>
      <p:cxnSp>
        <p:nvCxnSpPr>
          <p:cNvPr id="41" name="Straight Connector 40"/>
          <p:cNvCxnSpPr/>
          <p:nvPr/>
        </p:nvCxnSpPr>
        <p:spPr>
          <a:xfrm>
            <a:off x="10058401" y="3314700"/>
            <a:ext cx="3810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10668001" y="3314700"/>
            <a:ext cx="685800" cy="53340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Redundant</a:t>
            </a:r>
          </a:p>
        </p:txBody>
      </p:sp>
      <p:sp>
        <p:nvSpPr>
          <p:cNvPr id="10" name="Content Placeholder 3"/>
          <p:cNvSpPr txBox="1">
            <a:spLocks/>
          </p:cNvSpPr>
          <p:nvPr/>
        </p:nvSpPr>
        <p:spPr bwMode="auto">
          <a:xfrm>
            <a:off x="10744201" y="2057400"/>
            <a:ext cx="12954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Sender</a:t>
            </a:r>
            <a:endParaRPr lang="en-US" sz="2100" dirty="0">
              <a:solidFill>
                <a:schemeClr val="tx1"/>
              </a:solidFill>
              <a:latin typeface="18 VAG Rounded Light   02390"/>
              <a:ea typeface="ＭＳ Ｐゴシック" charset="-128"/>
              <a:cs typeface="18 VAG Rounded Light   02390"/>
            </a:endParaRPr>
          </a:p>
        </p:txBody>
      </p:sp>
      <p:sp>
        <p:nvSpPr>
          <p:cNvPr id="11" name="Content Placeholder 3"/>
          <p:cNvSpPr txBox="1">
            <a:spLocks/>
          </p:cNvSpPr>
          <p:nvPr/>
        </p:nvSpPr>
        <p:spPr bwMode="auto">
          <a:xfrm>
            <a:off x="10744201" y="5943600"/>
            <a:ext cx="14478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Receiver</a:t>
            </a:r>
            <a:endParaRPr lang="en-US" sz="2100" dirty="0">
              <a:solidFill>
                <a:schemeClr val="tx1"/>
              </a:solidFill>
              <a:latin typeface="18 VAG Rounded Light   02390"/>
              <a:ea typeface="ＭＳ Ｐゴシック" charset="-128"/>
              <a:cs typeface="18 VAG Rounded Light   02390"/>
            </a:endParaRPr>
          </a:p>
        </p:txBody>
      </p:sp>
      <p:sp>
        <p:nvSpPr>
          <p:cNvPr id="12" name="Oval 11"/>
          <p:cNvSpPr/>
          <p:nvPr/>
        </p:nvSpPr>
        <p:spPr>
          <a:xfrm>
            <a:off x="9829801" y="32004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3" name="Oval 12"/>
          <p:cNvSpPr/>
          <p:nvPr/>
        </p:nvSpPr>
        <p:spPr>
          <a:xfrm>
            <a:off x="11353801" y="3733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4" name="Oval 13"/>
          <p:cNvSpPr/>
          <p:nvPr/>
        </p:nvSpPr>
        <p:spPr>
          <a:xfrm>
            <a:off x="12344401" y="3048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5" name="Oval 14"/>
          <p:cNvSpPr/>
          <p:nvPr/>
        </p:nvSpPr>
        <p:spPr>
          <a:xfrm>
            <a:off x="10210801" y="4267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6" name="Oval 15"/>
          <p:cNvSpPr/>
          <p:nvPr/>
        </p:nvSpPr>
        <p:spPr>
          <a:xfrm>
            <a:off x="11125201" y="4876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7" name="Oval 16"/>
          <p:cNvSpPr/>
          <p:nvPr/>
        </p:nvSpPr>
        <p:spPr>
          <a:xfrm>
            <a:off x="12268201" y="4495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8" name="Oval 17"/>
          <p:cNvSpPr/>
          <p:nvPr/>
        </p:nvSpPr>
        <p:spPr>
          <a:xfrm>
            <a:off x="12039601" y="5715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9" name="Oval 18"/>
          <p:cNvSpPr/>
          <p:nvPr/>
        </p:nvSpPr>
        <p:spPr>
          <a:xfrm>
            <a:off x="10058401" y="5410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20" name="Oval 19"/>
          <p:cNvSpPr/>
          <p:nvPr/>
        </p:nvSpPr>
        <p:spPr>
          <a:xfrm>
            <a:off x="13411201" y="3886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cxnSp>
        <p:nvCxnSpPr>
          <p:cNvPr id="21" name="Straight Connector 20"/>
          <p:cNvCxnSpPr>
            <a:stCxn id="38" idx="3"/>
            <a:endCxn id="12" idx="7"/>
          </p:cNvCxnSpPr>
          <p:nvPr/>
        </p:nvCxnSpPr>
        <p:spPr>
          <a:xfrm rot="5400000">
            <a:off x="9910623" y="2519223"/>
            <a:ext cx="828956" cy="6003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38" idx="5"/>
            <a:endCxn id="14" idx="1"/>
          </p:cNvCxnSpPr>
          <p:nvPr/>
        </p:nvCxnSpPr>
        <p:spPr>
          <a:xfrm rot="16200000" flipH="1">
            <a:off x="11244124" y="1947722"/>
            <a:ext cx="676556" cy="1590957"/>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a:stCxn id="12" idx="4"/>
            <a:endCxn id="15" idx="1"/>
          </p:cNvCxnSpPr>
          <p:nvPr/>
        </p:nvCxnSpPr>
        <p:spPr>
          <a:xfrm rot="16200000" flipH="1">
            <a:off x="9658350" y="3714751"/>
            <a:ext cx="871678" cy="300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2" idx="5"/>
            <a:endCxn id="16" idx="1"/>
          </p:cNvCxnSpPr>
          <p:nvPr/>
        </p:nvCxnSpPr>
        <p:spPr>
          <a:xfrm rot="16200000" flipH="1">
            <a:off x="9834424" y="3586022"/>
            <a:ext cx="1514756" cy="1133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3" idx="5"/>
            <a:endCxn id="17" idx="0"/>
          </p:cNvCxnSpPr>
          <p:nvPr/>
        </p:nvCxnSpPr>
        <p:spPr>
          <a:xfrm rot="16200000" flipH="1">
            <a:off x="11682271" y="3795572"/>
            <a:ext cx="566878" cy="833578"/>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p:cNvCxnSpPr>
            <a:stCxn id="13" idx="7"/>
            <a:endCxn id="14" idx="3"/>
          </p:cNvCxnSpPr>
          <p:nvPr/>
        </p:nvCxnSpPr>
        <p:spPr>
          <a:xfrm rot="5400000" flipH="1" flipV="1">
            <a:off x="11701324" y="3090722"/>
            <a:ext cx="524156" cy="828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9" idx="7"/>
            <a:endCxn id="16" idx="3"/>
          </p:cNvCxnSpPr>
          <p:nvPr/>
        </p:nvCxnSpPr>
        <p:spPr>
          <a:xfrm rot="5400000" flipH="1" flipV="1">
            <a:off x="10520223" y="4805223"/>
            <a:ext cx="371756" cy="9051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16" idx="5"/>
            <a:endCxn id="18" idx="1"/>
          </p:cNvCxnSpPr>
          <p:nvPr/>
        </p:nvCxnSpPr>
        <p:spPr>
          <a:xfrm rot="16200000" flipH="1">
            <a:off x="11358423" y="5033823"/>
            <a:ext cx="676556" cy="752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7" idx="4"/>
            <a:endCxn id="18" idx="0"/>
          </p:cNvCxnSpPr>
          <p:nvPr/>
        </p:nvCxnSpPr>
        <p:spPr>
          <a:xfrm rot="5400000">
            <a:off x="11772900" y="5105401"/>
            <a:ext cx="990600" cy="228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31" name="Straight Connector 30"/>
          <p:cNvCxnSpPr>
            <a:stCxn id="16" idx="2"/>
            <a:endCxn id="15" idx="5"/>
          </p:cNvCxnSpPr>
          <p:nvPr/>
        </p:nvCxnSpPr>
        <p:spPr>
          <a:xfrm rot="10800000">
            <a:off x="10405923" y="4462322"/>
            <a:ext cx="719278" cy="528778"/>
          </a:xfrm>
          <a:prstGeom prst="line">
            <a:avLst/>
          </a:prstGeom>
        </p:spPr>
        <p:style>
          <a:lnRef idx="3">
            <a:schemeClr val="accent2"/>
          </a:lnRef>
          <a:fillRef idx="0">
            <a:schemeClr val="accent2"/>
          </a:fillRef>
          <a:effectRef idx="2">
            <a:schemeClr val="accent2"/>
          </a:effectRef>
          <a:fontRef idx="minor">
            <a:schemeClr val="tx1"/>
          </a:fontRef>
        </p:style>
      </p:cxnSp>
      <p:cxnSp>
        <p:nvCxnSpPr>
          <p:cNvPr id="32" name="Straight Connector 31"/>
          <p:cNvCxnSpPr>
            <a:stCxn id="19" idx="5"/>
            <a:endCxn id="39" idx="1"/>
          </p:cNvCxnSpPr>
          <p:nvPr/>
        </p:nvCxnSpPr>
        <p:spPr>
          <a:xfrm rot="16200000" flipH="1">
            <a:off x="10177324" y="5681522"/>
            <a:ext cx="524156" cy="371757"/>
          </a:xfrm>
          <a:prstGeom prst="line">
            <a:avLst/>
          </a:prstGeom>
        </p:spPr>
        <p:style>
          <a:lnRef idx="3">
            <a:schemeClr val="accent2"/>
          </a:lnRef>
          <a:fillRef idx="0">
            <a:schemeClr val="accent2"/>
          </a:fillRef>
          <a:effectRef idx="2">
            <a:schemeClr val="accent2"/>
          </a:effectRef>
          <a:fontRef idx="minor">
            <a:schemeClr val="tx1"/>
          </a:fontRef>
        </p:style>
      </p:cxnSp>
      <p:cxnSp>
        <p:nvCxnSpPr>
          <p:cNvPr id="33" name="Straight Connector 32"/>
          <p:cNvCxnSpPr>
            <a:stCxn id="39" idx="0"/>
            <a:endCxn id="16" idx="4"/>
          </p:cNvCxnSpPr>
          <p:nvPr/>
        </p:nvCxnSpPr>
        <p:spPr>
          <a:xfrm rot="5400000" flipH="1" flipV="1">
            <a:off x="10477500" y="5334001"/>
            <a:ext cx="99060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3" idx="1"/>
          </p:cNvCxnSpPr>
          <p:nvPr/>
        </p:nvCxnSpPr>
        <p:spPr>
          <a:xfrm rot="16200000" flipH="1">
            <a:off x="10401300" y="2781300"/>
            <a:ext cx="1328878" cy="6430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13" idx="4"/>
            <a:endCxn id="16" idx="0"/>
          </p:cNvCxnSpPr>
          <p:nvPr/>
        </p:nvCxnSpPr>
        <p:spPr>
          <a:xfrm rot="5400000">
            <a:off x="10896600" y="4305301"/>
            <a:ext cx="914400" cy="228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36" name="Straight Connector 35"/>
          <p:cNvCxnSpPr>
            <a:stCxn id="14" idx="6"/>
            <a:endCxn id="20" idx="1"/>
          </p:cNvCxnSpPr>
          <p:nvPr/>
        </p:nvCxnSpPr>
        <p:spPr>
          <a:xfrm>
            <a:off x="12573001" y="3162300"/>
            <a:ext cx="871678" cy="757378"/>
          </a:xfrm>
          <a:prstGeom prst="line">
            <a:avLst/>
          </a:prstGeom>
        </p:spPr>
        <p:style>
          <a:lnRef idx="3">
            <a:schemeClr val="accent2"/>
          </a:lnRef>
          <a:fillRef idx="0">
            <a:schemeClr val="accent2"/>
          </a:fillRef>
          <a:effectRef idx="2">
            <a:schemeClr val="accent2"/>
          </a:effectRef>
          <a:fontRef idx="minor">
            <a:schemeClr val="tx1"/>
          </a:fontRef>
        </p:style>
      </p:cxnSp>
      <p:cxnSp>
        <p:nvCxnSpPr>
          <p:cNvPr id="37" name="Straight Connector 36"/>
          <p:cNvCxnSpPr>
            <a:stCxn id="20" idx="3"/>
            <a:endCxn id="18" idx="7"/>
          </p:cNvCxnSpPr>
          <p:nvPr/>
        </p:nvCxnSpPr>
        <p:spPr>
          <a:xfrm rot="5400000">
            <a:off x="12006123" y="4309923"/>
            <a:ext cx="1667156" cy="1209957"/>
          </a:xfrm>
          <a:prstGeom prst="line">
            <a:avLst/>
          </a:prstGeom>
        </p:spPr>
        <p:style>
          <a:lnRef idx="3">
            <a:schemeClr val="accent2"/>
          </a:lnRef>
          <a:fillRef idx="0">
            <a:schemeClr val="accent2"/>
          </a:fillRef>
          <a:effectRef idx="2">
            <a:schemeClr val="accent2"/>
          </a:effectRef>
          <a:fontRef idx="minor">
            <a:schemeClr val="tx1"/>
          </a:fontRef>
        </p:style>
      </p:cxnSp>
      <p:sp>
        <p:nvSpPr>
          <p:cNvPr id="38" name="Oval 37"/>
          <p:cNvSpPr/>
          <p:nvPr/>
        </p:nvSpPr>
        <p:spPr>
          <a:xfrm>
            <a:off x="10591801" y="22098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39" name="Oval 38"/>
          <p:cNvSpPr/>
          <p:nvPr/>
        </p:nvSpPr>
        <p:spPr>
          <a:xfrm>
            <a:off x="10591801" y="60960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40" name="Oval 39"/>
          <p:cNvSpPr/>
          <p:nvPr/>
        </p:nvSpPr>
        <p:spPr>
          <a:xfrm>
            <a:off x="9067801" y="6629400"/>
            <a:ext cx="4953000"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dirty="0"/>
          </a:p>
        </p:txBody>
      </p:sp>
      <p:cxnSp>
        <p:nvCxnSpPr>
          <p:cNvPr id="25" name="Straight Connector 24"/>
          <p:cNvCxnSpPr>
            <a:stCxn id="15" idx="4"/>
            <a:endCxn id="19" idx="0"/>
          </p:cNvCxnSpPr>
          <p:nvPr/>
        </p:nvCxnSpPr>
        <p:spPr>
          <a:xfrm rot="5400000">
            <a:off x="9791701" y="4876800"/>
            <a:ext cx="914400" cy="152400"/>
          </a:xfrm>
          <a:prstGeom prst="line">
            <a:avLst/>
          </a:prstGeom>
        </p:spPr>
        <p:style>
          <a:lnRef idx="3">
            <a:schemeClr val="accent2"/>
          </a:lnRef>
          <a:fillRef idx="0">
            <a:schemeClr val="accent2"/>
          </a:fillRef>
          <a:effectRef idx="2">
            <a:schemeClr val="accent2"/>
          </a:effectRef>
          <a:fontRef idx="minor">
            <a:schemeClr val="tx1"/>
          </a:fontRef>
        </p:style>
      </p:cxnSp>
      <p:sp>
        <p:nvSpPr>
          <p:cNvPr id="42" name="Content Placeholder 3"/>
          <p:cNvSpPr>
            <a:spLocks noGrp="1"/>
          </p:cNvSpPr>
          <p:nvPr>
            <p:ph sz="half" idx="1"/>
          </p:nvPr>
        </p:nvSpPr>
        <p:spPr>
          <a:xfrm>
            <a:off x="3657601" y="1188734"/>
            <a:ext cx="5410200" cy="6367037"/>
          </a:xfrm>
        </p:spPr>
        <p:txBody>
          <a:bodyPr/>
          <a:lstStyle/>
          <a:p>
            <a:r>
              <a:rPr lang="en-US" sz="3600"/>
              <a:t>The Internet and the systems built on it are </a:t>
            </a:r>
            <a:r>
              <a:rPr lang="en-US" sz="3600">
                <a:solidFill>
                  <a:srgbClr val="FFFF00"/>
                </a:solidFill>
              </a:rPr>
              <a:t>Redundant</a:t>
            </a:r>
          </a:p>
          <a:p>
            <a:pPr lvl="1"/>
            <a:r>
              <a:rPr lang="en-US" sz="3100"/>
              <a:t>Routing (i.e., more than one way to get there)</a:t>
            </a:r>
          </a:p>
          <a:p>
            <a:r>
              <a:rPr lang="en-US" sz="3600"/>
              <a:t>Benefits</a:t>
            </a:r>
          </a:p>
          <a:p>
            <a:pPr lvl="1"/>
            <a:r>
              <a:rPr lang="en-US" sz="3100">
                <a:solidFill>
                  <a:srgbClr val="FFFF00"/>
                </a:solidFill>
              </a:rPr>
              <a:t>Fault tolerance </a:t>
            </a:r>
            <a:r>
              <a:rPr lang="en-US" sz="3100"/>
              <a:t>(i.e., more reliable)</a:t>
            </a:r>
          </a:p>
          <a:p>
            <a:pPr lvl="1"/>
            <a:r>
              <a:rPr lang="en-US" sz="3100"/>
              <a:t>Helps Internet </a:t>
            </a:r>
            <a:r>
              <a:rPr lang="en-US" sz="3100">
                <a:solidFill>
                  <a:srgbClr val="FFFF00"/>
                </a:solidFill>
              </a:rPr>
              <a:t>scale </a:t>
            </a:r>
            <a:r>
              <a:rPr lang="en-US" sz="3100"/>
              <a:t>to more devices, people </a:t>
            </a:r>
            <a:endParaRPr lang="en-US" sz="3100">
              <a:solidFill>
                <a:srgbClr val="FFFF00"/>
              </a:solidFill>
            </a:endParaRPr>
          </a:p>
        </p:txBody>
      </p:sp>
      <p:cxnSp>
        <p:nvCxnSpPr>
          <p:cNvPr id="43" name="Straight Connector 42"/>
          <p:cNvCxnSpPr/>
          <p:nvPr/>
        </p:nvCxnSpPr>
        <p:spPr>
          <a:xfrm>
            <a:off x="10058401" y="3314700"/>
            <a:ext cx="3810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10668001" y="3314700"/>
            <a:ext cx="685800" cy="533400"/>
          </a:xfrm>
          <a:prstGeom prst="line">
            <a:avLst/>
          </a:prstGeom>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13863759" y="6781800"/>
            <a:ext cx="990600" cy="707838"/>
          </a:xfrm>
          <a:prstGeom prst="rect">
            <a:avLst/>
          </a:prstGeom>
        </p:spPr>
        <p:txBody>
          <a:bodyPr wrap="square" lIns="91397" tIns="45696" rIns="91397" bIns="45696">
            <a:spAutoFit/>
          </a:bodyPr>
          <a:lstStyle/>
          <a:p>
            <a:pPr algn="ctr"/>
            <a:r>
              <a:rPr lang="en-US" sz="4000" smtClean="0">
                <a:solidFill>
                  <a:schemeClr val="tx1"/>
                </a:solidFill>
                <a:latin typeface="Wingdings"/>
                <a:ea typeface="Wingdings"/>
                <a:cs typeface="Wingdings"/>
              </a:rPr>
              <a:t></a:t>
            </a:r>
            <a:endParaRPr lang="en-US" sz="4000">
              <a:solidFill>
                <a:schemeClr val="tx1"/>
              </a:solidFill>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731520" y="274320"/>
            <a:ext cx="13167360" cy="914400"/>
          </a:xfrm>
        </p:spPr>
        <p:txBody>
          <a:bodyPr/>
          <a:lstStyle/>
          <a:p>
            <a:r>
              <a:rPr lang="en-US" dirty="0" smtClean="0"/>
              <a:t>(Cal) Clicker Question</a:t>
            </a:r>
            <a:endParaRPr lang="en-US" dirty="0"/>
          </a:p>
        </p:txBody>
      </p:sp>
      <p:sp>
        <p:nvSpPr>
          <p:cNvPr id="6" name="Content Placeholder 4"/>
          <p:cNvSpPr>
            <a:spLocks noGrp="1"/>
          </p:cNvSpPr>
          <p:nvPr>
            <p:ph sz="half" idx="1"/>
          </p:nvPr>
        </p:nvSpPr>
        <p:spPr>
          <a:xfrm>
            <a:off x="838200" y="1219200"/>
            <a:ext cx="13034010" cy="4937760"/>
          </a:xfrm>
        </p:spPr>
        <p:txBody>
          <a:bodyPr/>
          <a:lstStyle/>
          <a:p>
            <a:pPr marL="81912" indent="0">
              <a:buNone/>
            </a:pPr>
            <a:r>
              <a:rPr lang="en-US" dirty="0" smtClean="0"/>
              <a:t>Fewest </a:t>
            </a:r>
            <a:r>
              <a:rPr lang="en-US" dirty="0" smtClean="0">
                <a:solidFill>
                  <a:srgbClr val="FFFF00"/>
                </a:solidFill>
              </a:rPr>
              <a:t>nodes </a:t>
            </a:r>
            <a:r>
              <a:rPr lang="en-US" dirty="0" smtClean="0"/>
              <a:t>go down before they</a:t>
            </a:r>
            <a:br>
              <a:rPr lang="en-US" dirty="0" smtClean="0"/>
            </a:br>
            <a:r>
              <a:rPr lang="en-US" dirty="0" smtClean="0"/>
              <a:t>can’t communicate?</a:t>
            </a:r>
          </a:p>
          <a:p>
            <a:pPr marL="81912" indent="0">
              <a:buNone/>
            </a:pPr>
            <a:endParaRPr lang="en-US" dirty="0" smtClean="0"/>
          </a:p>
          <a:p>
            <a:pPr marL="699101" indent="-617189">
              <a:buAutoNum type="alphaLcParenR"/>
            </a:pPr>
            <a:r>
              <a:rPr lang="en-US" dirty="0" smtClean="0"/>
              <a:t>1</a:t>
            </a:r>
          </a:p>
          <a:p>
            <a:pPr marL="699101" indent="-617189">
              <a:buAutoNum type="alphaLcParenR"/>
            </a:pPr>
            <a:r>
              <a:rPr lang="en-US" dirty="0" smtClean="0"/>
              <a:t>2</a:t>
            </a:r>
          </a:p>
          <a:p>
            <a:pPr marL="699101" indent="-617189">
              <a:buAutoNum type="alphaLcParenR"/>
            </a:pPr>
            <a:r>
              <a:rPr lang="en-US" dirty="0" smtClean="0"/>
              <a:t>3</a:t>
            </a:r>
          </a:p>
          <a:p>
            <a:pPr marL="699101" indent="-617189">
              <a:buAutoNum type="alphaLcParenR"/>
            </a:pPr>
            <a:r>
              <a:rPr lang="en-US" dirty="0" smtClean="0"/>
              <a:t>4</a:t>
            </a:r>
            <a:endParaRPr lang="en-US" dirty="0" smtClean="0"/>
          </a:p>
          <a:p>
            <a:pPr marL="699101" indent="-617189">
              <a:buAutoNum type="alphaLcParenR"/>
            </a:pPr>
            <a:r>
              <a:rPr lang="en-US" dirty="0" smtClean="0"/>
              <a:t>5</a:t>
            </a:r>
          </a:p>
        </p:txBody>
      </p:sp>
      <p:pic>
        <p:nvPicPr>
          <p:cNvPr id="7" name="Picture 10"/>
          <p:cNvPicPr>
            <a:picLocks noChangeAspect="1"/>
          </p:cNvPicPr>
          <p:nvPr/>
        </p:nvPicPr>
        <p:blipFill>
          <a:blip r:embed="rId3"/>
          <a:srcRect l="7298" t="14340" r="10573" b="10814"/>
          <a:stretch>
            <a:fillRect/>
          </a:stretch>
        </p:blipFill>
        <p:spPr bwMode="auto">
          <a:xfrm>
            <a:off x="3810001" y="2971801"/>
            <a:ext cx="4648200" cy="4236644"/>
          </a:xfrm>
          <a:prstGeom prst="rect">
            <a:avLst/>
          </a:prstGeom>
          <a:noFill/>
          <a:ln w="9525">
            <a:noFill/>
            <a:miter lim="800000"/>
            <a:headEnd/>
            <a:tailEnd/>
          </a:ln>
        </p:spPr>
      </p:pic>
      <p:sp>
        <p:nvSpPr>
          <p:cNvPr id="5" name="Content Placeholder 3"/>
          <p:cNvSpPr txBox="1">
            <a:spLocks/>
          </p:cNvSpPr>
          <p:nvPr/>
        </p:nvSpPr>
        <p:spPr bwMode="auto">
          <a:xfrm>
            <a:off x="10744201" y="2057400"/>
            <a:ext cx="12954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Sender</a:t>
            </a:r>
            <a:endParaRPr lang="en-US" sz="2100" dirty="0">
              <a:solidFill>
                <a:schemeClr val="tx1"/>
              </a:solidFill>
              <a:latin typeface="18 VAG Rounded Light   02390"/>
              <a:ea typeface="ＭＳ Ｐゴシック" charset="-128"/>
              <a:cs typeface="18 VAG Rounded Light   02390"/>
            </a:endParaRPr>
          </a:p>
        </p:txBody>
      </p:sp>
      <p:sp>
        <p:nvSpPr>
          <p:cNvPr id="8" name="Content Placeholder 3"/>
          <p:cNvSpPr txBox="1">
            <a:spLocks/>
          </p:cNvSpPr>
          <p:nvPr/>
        </p:nvSpPr>
        <p:spPr bwMode="auto">
          <a:xfrm>
            <a:off x="10744201" y="5943600"/>
            <a:ext cx="14478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Receiver</a:t>
            </a:r>
            <a:endParaRPr lang="en-US" sz="2100" dirty="0">
              <a:solidFill>
                <a:schemeClr val="tx1"/>
              </a:solidFill>
              <a:latin typeface="18 VAG Rounded Light   02390"/>
              <a:ea typeface="ＭＳ Ｐゴシック" charset="-128"/>
              <a:cs typeface="18 VAG Rounded Light   02390"/>
            </a:endParaRPr>
          </a:p>
        </p:txBody>
      </p:sp>
      <p:sp>
        <p:nvSpPr>
          <p:cNvPr id="9" name="Oval 8"/>
          <p:cNvSpPr/>
          <p:nvPr/>
        </p:nvSpPr>
        <p:spPr>
          <a:xfrm>
            <a:off x="9829801" y="32004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0" name="Oval 9"/>
          <p:cNvSpPr/>
          <p:nvPr/>
        </p:nvSpPr>
        <p:spPr>
          <a:xfrm>
            <a:off x="11353801" y="3733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1" name="Oval 10"/>
          <p:cNvSpPr/>
          <p:nvPr/>
        </p:nvSpPr>
        <p:spPr>
          <a:xfrm>
            <a:off x="12344401" y="3048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2" name="Oval 11"/>
          <p:cNvSpPr/>
          <p:nvPr/>
        </p:nvSpPr>
        <p:spPr>
          <a:xfrm>
            <a:off x="10210801" y="4267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3" name="Oval 12"/>
          <p:cNvSpPr/>
          <p:nvPr/>
        </p:nvSpPr>
        <p:spPr>
          <a:xfrm>
            <a:off x="11125201" y="4876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4" name="Oval 13"/>
          <p:cNvSpPr/>
          <p:nvPr/>
        </p:nvSpPr>
        <p:spPr>
          <a:xfrm>
            <a:off x="12268201" y="4495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5" name="Oval 14"/>
          <p:cNvSpPr/>
          <p:nvPr/>
        </p:nvSpPr>
        <p:spPr>
          <a:xfrm>
            <a:off x="12039601" y="5715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6" name="Oval 15"/>
          <p:cNvSpPr/>
          <p:nvPr/>
        </p:nvSpPr>
        <p:spPr>
          <a:xfrm>
            <a:off x="10058401" y="5410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7" name="Oval 16"/>
          <p:cNvSpPr/>
          <p:nvPr/>
        </p:nvSpPr>
        <p:spPr>
          <a:xfrm>
            <a:off x="13411201" y="3886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cxnSp>
        <p:nvCxnSpPr>
          <p:cNvPr id="18" name="Straight Connector 17"/>
          <p:cNvCxnSpPr>
            <a:stCxn id="35" idx="3"/>
            <a:endCxn id="9" idx="7"/>
          </p:cNvCxnSpPr>
          <p:nvPr/>
        </p:nvCxnSpPr>
        <p:spPr>
          <a:xfrm rot="5400000">
            <a:off x="9910623" y="2519223"/>
            <a:ext cx="828956" cy="600357"/>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35" idx="5"/>
            <a:endCxn id="11" idx="2"/>
          </p:cNvCxnSpPr>
          <p:nvPr/>
        </p:nvCxnSpPr>
        <p:spPr>
          <a:xfrm rot="16200000" flipH="1">
            <a:off x="11186972" y="2004872"/>
            <a:ext cx="757378" cy="15574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9" idx="4"/>
            <a:endCxn id="12" idx="1"/>
          </p:cNvCxnSpPr>
          <p:nvPr/>
        </p:nvCxnSpPr>
        <p:spPr>
          <a:xfrm rot="16200000" flipH="1">
            <a:off x="9658350" y="3714751"/>
            <a:ext cx="871678" cy="300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9" idx="5"/>
            <a:endCxn id="13" idx="1"/>
          </p:cNvCxnSpPr>
          <p:nvPr/>
        </p:nvCxnSpPr>
        <p:spPr>
          <a:xfrm rot="16200000" flipH="1">
            <a:off x="9834424" y="3586022"/>
            <a:ext cx="1514756" cy="1133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2" idx="4"/>
            <a:endCxn id="16" idx="0"/>
          </p:cNvCxnSpPr>
          <p:nvPr/>
        </p:nvCxnSpPr>
        <p:spPr>
          <a:xfrm rot="5400000">
            <a:off x="9791701" y="4876800"/>
            <a:ext cx="914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0" idx="5"/>
            <a:endCxn id="14" idx="0"/>
          </p:cNvCxnSpPr>
          <p:nvPr/>
        </p:nvCxnSpPr>
        <p:spPr>
          <a:xfrm rot="16200000" flipH="1">
            <a:off x="11682271" y="3795572"/>
            <a:ext cx="566878" cy="833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0" idx="7"/>
            <a:endCxn id="11" idx="3"/>
          </p:cNvCxnSpPr>
          <p:nvPr/>
        </p:nvCxnSpPr>
        <p:spPr>
          <a:xfrm rot="5400000" flipH="1" flipV="1">
            <a:off x="11701324" y="3090722"/>
            <a:ext cx="524156" cy="828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6" idx="7"/>
            <a:endCxn id="13" idx="3"/>
          </p:cNvCxnSpPr>
          <p:nvPr/>
        </p:nvCxnSpPr>
        <p:spPr>
          <a:xfrm rot="5400000" flipH="1" flipV="1">
            <a:off x="10520223" y="4805223"/>
            <a:ext cx="371756" cy="9051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3" idx="5"/>
            <a:endCxn id="15" idx="1"/>
          </p:cNvCxnSpPr>
          <p:nvPr/>
        </p:nvCxnSpPr>
        <p:spPr>
          <a:xfrm rot="16200000" flipH="1">
            <a:off x="11358423" y="5033823"/>
            <a:ext cx="676556" cy="752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4" idx="4"/>
            <a:endCxn id="15" idx="0"/>
          </p:cNvCxnSpPr>
          <p:nvPr/>
        </p:nvCxnSpPr>
        <p:spPr>
          <a:xfrm rot="5400000">
            <a:off x="11772900" y="5105401"/>
            <a:ext cx="99060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3" idx="2"/>
            <a:endCxn id="12" idx="5"/>
          </p:cNvCxnSpPr>
          <p:nvPr/>
        </p:nvCxnSpPr>
        <p:spPr>
          <a:xfrm rot="10800000">
            <a:off x="10405923" y="4462322"/>
            <a:ext cx="719278" cy="5287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16" idx="5"/>
            <a:endCxn id="36" idx="1"/>
          </p:cNvCxnSpPr>
          <p:nvPr/>
        </p:nvCxnSpPr>
        <p:spPr>
          <a:xfrm rot="16200000" flipH="1">
            <a:off x="10177324" y="5681522"/>
            <a:ext cx="524156" cy="371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36" idx="0"/>
            <a:endCxn id="13" idx="4"/>
          </p:cNvCxnSpPr>
          <p:nvPr/>
        </p:nvCxnSpPr>
        <p:spPr>
          <a:xfrm rot="5400000" flipH="1" flipV="1">
            <a:off x="10477500" y="5334001"/>
            <a:ext cx="99060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10" idx="1"/>
          </p:cNvCxnSpPr>
          <p:nvPr/>
        </p:nvCxnSpPr>
        <p:spPr>
          <a:xfrm rot="16200000" flipH="1">
            <a:off x="10401300" y="2781300"/>
            <a:ext cx="1328878" cy="6430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10" idx="4"/>
            <a:endCxn id="13" idx="0"/>
          </p:cNvCxnSpPr>
          <p:nvPr/>
        </p:nvCxnSpPr>
        <p:spPr>
          <a:xfrm rot="5400000">
            <a:off x="10896600" y="4305301"/>
            <a:ext cx="91440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11" idx="6"/>
            <a:endCxn id="17" idx="1"/>
          </p:cNvCxnSpPr>
          <p:nvPr/>
        </p:nvCxnSpPr>
        <p:spPr>
          <a:xfrm>
            <a:off x="12573001" y="3162300"/>
            <a:ext cx="871678" cy="7573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7" idx="3"/>
            <a:endCxn id="15" idx="7"/>
          </p:cNvCxnSpPr>
          <p:nvPr/>
        </p:nvCxnSpPr>
        <p:spPr>
          <a:xfrm rot="5400000">
            <a:off x="12006123" y="4309923"/>
            <a:ext cx="1667156" cy="1209957"/>
          </a:xfrm>
          <a:prstGeom prst="line">
            <a:avLst/>
          </a:prstGeom>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10591801" y="22098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36" name="Oval 35"/>
          <p:cNvSpPr/>
          <p:nvPr/>
        </p:nvSpPr>
        <p:spPr>
          <a:xfrm>
            <a:off x="10591801" y="60960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37" name="Oval 36"/>
          <p:cNvSpPr/>
          <p:nvPr/>
        </p:nvSpPr>
        <p:spPr>
          <a:xfrm>
            <a:off x="9067801" y="6629400"/>
            <a:ext cx="4953000"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dirty="0"/>
          </a:p>
        </p:txBody>
      </p:sp>
      <p:sp>
        <p:nvSpPr>
          <p:cNvPr id="38" name="Oval 37"/>
          <p:cNvSpPr/>
          <p:nvPr/>
        </p:nvSpPr>
        <p:spPr>
          <a:xfrm>
            <a:off x="10439401" y="32004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cxnSp>
        <p:nvCxnSpPr>
          <p:cNvPr id="39" name="Straight Connector 38"/>
          <p:cNvCxnSpPr>
            <a:stCxn id="9" idx="6"/>
            <a:endCxn id="38" idx="2"/>
          </p:cNvCxnSpPr>
          <p:nvPr/>
        </p:nvCxnSpPr>
        <p:spPr>
          <a:xfrm>
            <a:off x="10058401" y="3314700"/>
            <a:ext cx="3810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38" idx="6"/>
            <a:endCxn id="10" idx="2"/>
          </p:cNvCxnSpPr>
          <p:nvPr/>
        </p:nvCxnSpPr>
        <p:spPr>
          <a:xfrm>
            <a:off x="10668001" y="3314700"/>
            <a:ext cx="685800" cy="5334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511598948"/>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lstStyle/>
          <a:p>
            <a:r>
              <a:rPr lang="en-US" sz="8000"/>
              <a:t>Internet:</a:t>
            </a:r>
            <a:br>
              <a:rPr lang="en-US" sz="8000"/>
            </a:br>
            <a:r>
              <a:rPr lang="en-US" sz="8000"/>
              <a:t>Widespread </a:t>
            </a:r>
            <a:br>
              <a:rPr lang="en-US" sz="8000"/>
            </a:br>
            <a:r>
              <a:rPr lang="en-US" sz="8000"/>
              <a:t>Growth, Use. How?</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3657601" y="1188734"/>
            <a:ext cx="6019800" cy="6367037"/>
          </a:xfrm>
        </p:spPr>
        <p:txBody>
          <a:bodyPr/>
          <a:lstStyle/>
          <a:p>
            <a:r>
              <a:rPr lang="en-US" sz="3100">
                <a:solidFill>
                  <a:srgbClr val="FFFF00"/>
                </a:solidFill>
              </a:rPr>
              <a:t>Interfaces and protocols </a:t>
            </a:r>
            <a:r>
              <a:rPr lang="en-US" sz="3100"/>
              <a:t>enable </a:t>
            </a:r>
            <a:r>
              <a:rPr lang="en-US" sz="3100">
                <a:solidFill>
                  <a:srgbClr val="FFFF00"/>
                </a:solidFill>
              </a:rPr>
              <a:t>widespread use </a:t>
            </a:r>
            <a:r>
              <a:rPr lang="en-US" sz="3100"/>
              <a:t>of the Internet</a:t>
            </a:r>
          </a:p>
          <a:p>
            <a:r>
              <a:rPr lang="en-US" sz="3100">
                <a:solidFill>
                  <a:srgbClr val="FFFF00"/>
                </a:solidFill>
              </a:rPr>
              <a:t>Open standards </a:t>
            </a:r>
            <a:r>
              <a:rPr lang="en-US" sz="3100"/>
              <a:t>fuel the </a:t>
            </a:r>
            <a:r>
              <a:rPr lang="en-US" sz="3100">
                <a:solidFill>
                  <a:srgbClr val="FFFF00"/>
                </a:solidFill>
              </a:rPr>
              <a:t>growth </a:t>
            </a:r>
            <a:r>
              <a:rPr lang="en-US" sz="3100"/>
              <a:t>of the Internet.</a:t>
            </a:r>
          </a:p>
          <a:p>
            <a:pPr lvl="1"/>
            <a:r>
              <a:rPr lang="en-US" sz="2600"/>
              <a:t>“Open” = not owned by company</a:t>
            </a:r>
          </a:p>
          <a:p>
            <a:pPr lvl="1"/>
            <a:r>
              <a:rPr lang="en-US" sz="2400"/>
              <a:t>Standards for </a:t>
            </a:r>
            <a:r>
              <a:rPr lang="en-US" sz="2400">
                <a:solidFill>
                  <a:srgbClr val="FFFF00"/>
                </a:solidFill>
              </a:rPr>
              <a:t>packets and routing </a:t>
            </a:r>
            <a:r>
              <a:rPr lang="en-US" sz="2400"/>
              <a:t>include transmission control protocol/Internet protocol (</a:t>
            </a:r>
            <a:r>
              <a:rPr lang="en-US" sz="2400">
                <a:solidFill>
                  <a:srgbClr val="FFFF00"/>
                </a:solidFill>
              </a:rPr>
              <a:t>TCP/IP</a:t>
            </a:r>
            <a:r>
              <a:rPr lang="en-US" sz="2400"/>
              <a:t>).</a:t>
            </a:r>
          </a:p>
          <a:p>
            <a:pPr lvl="1"/>
            <a:r>
              <a:rPr lang="en-US" sz="2400"/>
              <a:t>Standards for </a:t>
            </a:r>
            <a:r>
              <a:rPr lang="en-US" sz="2400">
                <a:solidFill>
                  <a:srgbClr val="FFFF00"/>
                </a:solidFill>
              </a:rPr>
              <a:t>sharing information </a:t>
            </a:r>
            <a:r>
              <a:rPr lang="en-US" sz="2400"/>
              <a:t>and </a:t>
            </a:r>
            <a:r>
              <a:rPr lang="en-US" sz="2400">
                <a:solidFill>
                  <a:srgbClr val="FFFF00"/>
                </a:solidFill>
              </a:rPr>
              <a:t>communicating between browsers and servers </a:t>
            </a:r>
            <a:r>
              <a:rPr lang="en-US" sz="2400"/>
              <a:t>on the Web include </a:t>
            </a:r>
            <a:r>
              <a:rPr lang="en-US" sz="2400">
                <a:solidFill>
                  <a:srgbClr val="FFFF00"/>
                </a:solidFill>
              </a:rPr>
              <a:t>HTTP </a:t>
            </a:r>
            <a:r>
              <a:rPr lang="en-US" sz="2400"/>
              <a:t>and secure sockets layer/transport layer security (</a:t>
            </a:r>
            <a:r>
              <a:rPr lang="en-US" sz="2400">
                <a:solidFill>
                  <a:srgbClr val="FFFF00"/>
                </a:solidFill>
              </a:rPr>
              <a:t>SSL/TLS</a:t>
            </a:r>
            <a:r>
              <a:rPr lang="en-US" sz="2400"/>
              <a:t>).</a:t>
            </a:r>
          </a:p>
          <a:p>
            <a:endParaRPr lang="en-US" sz="3100"/>
          </a:p>
        </p:txBody>
      </p:sp>
      <p:sp>
        <p:nvSpPr>
          <p:cNvPr id="3" name="Title 2"/>
          <p:cNvSpPr>
            <a:spLocks noGrp="1"/>
          </p:cNvSpPr>
          <p:nvPr>
            <p:ph type="title"/>
          </p:nvPr>
        </p:nvSpPr>
        <p:spPr/>
        <p:txBody>
          <a:bodyPr/>
          <a:lstStyle/>
          <a:p>
            <a:r>
              <a:rPr lang="en-US"/>
              <a:t>Widespread Growth, Use. How?</a:t>
            </a:r>
          </a:p>
        </p:txBody>
      </p:sp>
      <p:sp>
        <p:nvSpPr>
          <p:cNvPr id="8" name="Rectangle 7"/>
          <p:cNvSpPr/>
          <p:nvPr/>
        </p:nvSpPr>
        <p:spPr>
          <a:xfrm>
            <a:off x="4419600" y="3"/>
            <a:ext cx="10210800" cy="461661"/>
          </a:xfrm>
          <a:prstGeom prst="rect">
            <a:avLst/>
          </a:prstGeom>
        </p:spPr>
        <p:txBody>
          <a:bodyPr wrap="square" lIns="91435" tIns="45718" rIns="91435" bIns="45718">
            <a:spAutoFit/>
          </a:bodyPr>
          <a:lstStyle/>
          <a:p>
            <a:pPr algn="r"/>
            <a:r>
              <a:rPr lang="en-US" sz="2400" b="1">
                <a:solidFill>
                  <a:schemeClr val="tx1">
                    <a:lumMod val="75000"/>
                  </a:schemeClr>
                </a:solidFill>
                <a:latin typeface="Courier"/>
                <a:cs typeface="Courier"/>
              </a:rPr>
              <a:t>en.wikipedia.org/wiki/Open_standard#Protocols</a:t>
            </a:r>
          </a:p>
        </p:txBody>
      </p:sp>
      <p:pic>
        <p:nvPicPr>
          <p:cNvPr id="11" name="Picture 10"/>
          <p:cNvPicPr>
            <a:picLocks noChangeAspect="1"/>
          </p:cNvPicPr>
          <p:nvPr/>
        </p:nvPicPr>
        <p:blipFill>
          <a:blip r:embed="rId2">
            <a:clrChange>
              <a:clrFrom>
                <a:srgbClr val="333333"/>
              </a:clrFrom>
              <a:clrTo>
                <a:srgbClr val="333333">
                  <a:alpha val="0"/>
                </a:srgbClr>
              </a:clrTo>
            </a:clrChange>
          </a:blip>
          <a:srcRect r="47017"/>
          <a:stretch>
            <a:fillRect/>
          </a:stretch>
        </p:blipFill>
        <p:spPr>
          <a:xfrm>
            <a:off x="9601200" y="1371601"/>
            <a:ext cx="4724400" cy="6325892"/>
          </a:xfrm>
          <a:prstGeom prst="rect">
            <a:avLst/>
          </a:prstGeom>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3657600" y="1188734"/>
            <a:ext cx="5486400" cy="6367037"/>
          </a:xfrm>
        </p:spPr>
        <p:txBody>
          <a:bodyPr/>
          <a:lstStyle/>
          <a:p>
            <a:r>
              <a:rPr lang="en-US" sz="3100"/>
              <a:t>The Internet is a </a:t>
            </a:r>
            <a:r>
              <a:rPr lang="en-US" sz="3100">
                <a:solidFill>
                  <a:srgbClr val="FFFF00"/>
                </a:solidFill>
              </a:rPr>
              <a:t>packet-switched system </a:t>
            </a:r>
            <a:r>
              <a:rPr lang="en-US" sz="3100"/>
              <a:t>through which digital data is sent by </a:t>
            </a:r>
            <a:r>
              <a:rPr lang="en-US" sz="3100">
                <a:solidFill>
                  <a:srgbClr val="FFFF00"/>
                </a:solidFill>
              </a:rPr>
              <a:t>breaking the data into blocks of bits called packets</a:t>
            </a:r>
            <a:r>
              <a:rPr lang="en-US" sz="3100"/>
              <a:t>, which </a:t>
            </a:r>
            <a:r>
              <a:rPr lang="en-US" sz="3100">
                <a:solidFill>
                  <a:srgbClr val="FFFF00"/>
                </a:solidFill>
              </a:rPr>
              <a:t>contain </a:t>
            </a:r>
            <a:r>
              <a:rPr lang="en-US" sz="3100"/>
              <a:t>both the </a:t>
            </a:r>
            <a:r>
              <a:rPr lang="en-US" sz="3100">
                <a:solidFill>
                  <a:srgbClr val="FFFF00"/>
                </a:solidFill>
              </a:rPr>
              <a:t>data </a:t>
            </a:r>
            <a:r>
              <a:rPr lang="en-US" sz="3100"/>
              <a:t>being transmitted and </a:t>
            </a:r>
            <a:r>
              <a:rPr lang="en-US" sz="3100">
                <a:solidFill>
                  <a:srgbClr val="FFFF00"/>
                </a:solidFill>
              </a:rPr>
              <a:t>control information for routing the data</a:t>
            </a:r>
            <a:r>
              <a:rPr lang="en-US" sz="3100"/>
              <a:t>.</a:t>
            </a:r>
          </a:p>
        </p:txBody>
      </p:sp>
      <p:sp>
        <p:nvSpPr>
          <p:cNvPr id="3" name="Title 2"/>
          <p:cNvSpPr>
            <a:spLocks noGrp="1"/>
          </p:cNvSpPr>
          <p:nvPr>
            <p:ph type="title"/>
          </p:nvPr>
        </p:nvSpPr>
        <p:spPr/>
        <p:txBody>
          <a:bodyPr/>
          <a:lstStyle/>
          <a:p>
            <a:r>
              <a:rPr lang="en-US"/>
              <a:t>Packet-Switched System</a:t>
            </a:r>
            <a:endParaRPr lang="en-US"/>
          </a:p>
        </p:txBody>
      </p:sp>
      <p:sp>
        <p:nvSpPr>
          <p:cNvPr id="8" name="Rectangle 7"/>
          <p:cNvSpPr/>
          <p:nvPr/>
        </p:nvSpPr>
        <p:spPr>
          <a:xfrm>
            <a:off x="6400800" y="3"/>
            <a:ext cx="8229600" cy="461661"/>
          </a:xfrm>
          <a:prstGeom prst="rect">
            <a:avLst/>
          </a:prstGeom>
        </p:spPr>
        <p:txBody>
          <a:bodyPr wrap="square" lIns="91435" tIns="45718" rIns="91435" bIns="45718">
            <a:spAutoFit/>
          </a:bodyPr>
          <a:lstStyle/>
          <a:p>
            <a:pPr algn="r"/>
            <a:r>
              <a:rPr lang="en-US" sz="2400" b="1">
                <a:solidFill>
                  <a:schemeClr val="tx1">
                    <a:lumMod val="75000"/>
                  </a:schemeClr>
                </a:solidFill>
                <a:latin typeface="Courier"/>
                <a:cs typeface="Courier"/>
              </a:rPr>
              <a:t>en.wikipedia.org/wiki/Packet_switching</a:t>
            </a:r>
          </a:p>
        </p:txBody>
      </p:sp>
      <p:pic>
        <p:nvPicPr>
          <p:cNvPr id="44" name="Picture 43"/>
          <p:cNvPicPr>
            <a:picLocks noChangeAspect="1"/>
          </p:cNvPicPr>
          <p:nvPr/>
        </p:nvPicPr>
        <p:blipFill>
          <a:blip r:embed="rId2"/>
          <a:stretch>
            <a:fillRect/>
          </a:stretch>
        </p:blipFill>
        <p:spPr>
          <a:xfrm rot="5400000">
            <a:off x="8619067" y="2734735"/>
            <a:ext cx="6231466" cy="3505198"/>
          </a:xfrm>
          <a:prstGeom prst="rect">
            <a:avLst/>
          </a:prstGeom>
        </p:spPr>
      </p:pic>
      <p:sp>
        <p:nvSpPr>
          <p:cNvPr id="45" name="Content Placeholder 3"/>
          <p:cNvSpPr>
            <a:spLocks noGrp="1"/>
          </p:cNvSpPr>
          <p:nvPr>
            <p:ph sz="half" idx="1"/>
          </p:nvPr>
        </p:nvSpPr>
        <p:spPr>
          <a:xfrm>
            <a:off x="8686801" y="1600200"/>
            <a:ext cx="4038600" cy="457200"/>
          </a:xfrm>
        </p:spPr>
        <p:txBody>
          <a:bodyPr/>
          <a:lstStyle/>
          <a:p>
            <a:pPr marL="81912" indent="0" algn="ctr">
              <a:buNone/>
            </a:pPr>
            <a:r>
              <a:rPr lang="en-US" sz="2100" dirty="0" smtClean="0"/>
              <a:t>Source:</a:t>
            </a:r>
            <a:br>
              <a:rPr lang="en-US" sz="2100" dirty="0" smtClean="0"/>
            </a:br>
            <a:r>
              <a:rPr lang="en-US" sz="2100" dirty="0" smtClean="0"/>
              <a:t>Wikipedia (Oddbodz)</a:t>
            </a:r>
            <a:endParaRPr lang="en-US" sz="2100" dirty="0"/>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3657600" y="1188734"/>
            <a:ext cx="5486400" cy="6367037"/>
          </a:xfrm>
        </p:spPr>
        <p:txBody>
          <a:bodyPr/>
          <a:lstStyle/>
          <a:p>
            <a:r>
              <a:rPr lang="en-US" sz="3100"/>
              <a:t>The </a:t>
            </a:r>
            <a:r>
              <a:rPr lang="en-US" sz="3100">
                <a:solidFill>
                  <a:srgbClr val="FFFF00"/>
                </a:solidFill>
              </a:rPr>
              <a:t>size and speed </a:t>
            </a:r>
            <a:r>
              <a:rPr lang="en-US" sz="3100"/>
              <a:t>of systems </a:t>
            </a:r>
            <a:r>
              <a:rPr lang="en-US" sz="3100">
                <a:solidFill>
                  <a:srgbClr val="FFFF00"/>
                </a:solidFill>
              </a:rPr>
              <a:t>affect their use</a:t>
            </a:r>
            <a:r>
              <a:rPr lang="en-US" sz="3100"/>
              <a:t>.</a:t>
            </a:r>
          </a:p>
          <a:p>
            <a:pPr lvl="1"/>
            <a:r>
              <a:rPr lang="en-US" sz="2600"/>
              <a:t>E.g., Netflix on dialup? Nope.</a:t>
            </a:r>
          </a:p>
          <a:p>
            <a:r>
              <a:rPr lang="en-US" sz="3100"/>
              <a:t>Bandwidth</a:t>
            </a:r>
          </a:p>
          <a:p>
            <a:pPr lvl="1"/>
            <a:r>
              <a:rPr lang="en-US" sz="2600"/>
              <a:t>a measure of </a:t>
            </a:r>
            <a:r>
              <a:rPr lang="en-US" sz="2600">
                <a:solidFill>
                  <a:srgbClr val="FFFF00"/>
                </a:solidFill>
              </a:rPr>
              <a:t>bit rate</a:t>
            </a:r>
            <a:r>
              <a:rPr lang="en-US" sz="2600"/>
              <a:t>—the amount of </a:t>
            </a:r>
            <a:r>
              <a:rPr lang="en-US" sz="2600">
                <a:solidFill>
                  <a:srgbClr val="FFFF00"/>
                </a:solidFill>
              </a:rPr>
              <a:t>data </a:t>
            </a:r>
            <a:r>
              <a:rPr lang="en-US" sz="2600"/>
              <a:t>(measured in bits b) that can be </a:t>
            </a:r>
            <a:r>
              <a:rPr lang="en-US" sz="2600">
                <a:solidFill>
                  <a:srgbClr val="FFFF00"/>
                </a:solidFill>
              </a:rPr>
              <a:t>sent in a fixed time</a:t>
            </a:r>
            <a:r>
              <a:rPr lang="en-US" sz="2600"/>
              <a:t>. Usually b/s</a:t>
            </a:r>
          </a:p>
          <a:p>
            <a:r>
              <a:rPr lang="en-US" sz="3100"/>
              <a:t>Latency</a:t>
            </a:r>
          </a:p>
          <a:p>
            <a:pPr lvl="1"/>
            <a:r>
              <a:rPr lang="en-US" sz="2600"/>
              <a:t>the </a:t>
            </a:r>
            <a:r>
              <a:rPr lang="en-US" sz="2600">
                <a:solidFill>
                  <a:srgbClr val="FFFF00"/>
                </a:solidFill>
              </a:rPr>
              <a:t>time elapsed </a:t>
            </a:r>
            <a:r>
              <a:rPr lang="en-US" sz="2600"/>
              <a:t>between the </a:t>
            </a:r>
            <a:r>
              <a:rPr lang="en-US" sz="2600">
                <a:solidFill>
                  <a:srgbClr val="FFFF00"/>
                </a:solidFill>
              </a:rPr>
              <a:t>transmission </a:t>
            </a:r>
            <a:r>
              <a:rPr lang="en-US" sz="2600"/>
              <a:t>and the </a:t>
            </a:r>
            <a:r>
              <a:rPr lang="en-US" sz="2600">
                <a:solidFill>
                  <a:srgbClr val="FFFF00"/>
                </a:solidFill>
              </a:rPr>
              <a:t>receipt </a:t>
            </a:r>
            <a:r>
              <a:rPr lang="en-US" sz="2600"/>
              <a:t>of a request. Usually ms.</a:t>
            </a:r>
          </a:p>
          <a:p>
            <a:pPr lvl="1"/>
            <a:endParaRPr lang="en-US" sz="2600"/>
          </a:p>
        </p:txBody>
      </p:sp>
      <p:sp>
        <p:nvSpPr>
          <p:cNvPr id="3" name="Title 2"/>
          <p:cNvSpPr>
            <a:spLocks noGrp="1"/>
          </p:cNvSpPr>
          <p:nvPr>
            <p:ph type="title"/>
          </p:nvPr>
        </p:nvSpPr>
        <p:spPr/>
        <p:txBody>
          <a:bodyPr/>
          <a:lstStyle/>
          <a:p>
            <a:r>
              <a:rPr lang="en-US"/>
              <a:t>Bandwidth and Latency</a:t>
            </a:r>
            <a:endParaRPr lang="en-US"/>
          </a:p>
        </p:txBody>
      </p:sp>
      <p:sp>
        <p:nvSpPr>
          <p:cNvPr id="8" name="Rectangle 7"/>
          <p:cNvSpPr/>
          <p:nvPr/>
        </p:nvSpPr>
        <p:spPr>
          <a:xfrm>
            <a:off x="5105401" y="3"/>
            <a:ext cx="9525000" cy="461661"/>
          </a:xfrm>
          <a:prstGeom prst="rect">
            <a:avLst/>
          </a:prstGeom>
        </p:spPr>
        <p:txBody>
          <a:bodyPr wrap="square" lIns="91435" tIns="45718" rIns="91435" bIns="45718">
            <a:spAutoFit/>
          </a:bodyPr>
          <a:lstStyle/>
          <a:p>
            <a:pPr algn="r"/>
            <a:r>
              <a:rPr lang="en-US" sz="2400" b="1">
                <a:solidFill>
                  <a:schemeClr val="tx1">
                    <a:lumMod val="75000"/>
                  </a:schemeClr>
                </a:solidFill>
                <a:latin typeface="Courier"/>
                <a:cs typeface="Courier"/>
              </a:rPr>
              <a:t>en.wikipedia.org/wiki/Network_performance#Bandwidth</a:t>
            </a:r>
          </a:p>
        </p:txBody>
      </p:sp>
      <p:sp>
        <p:nvSpPr>
          <p:cNvPr id="9" name="Oval 8"/>
          <p:cNvSpPr/>
          <p:nvPr/>
        </p:nvSpPr>
        <p:spPr>
          <a:xfrm>
            <a:off x="9601201" y="6629400"/>
            <a:ext cx="4038600"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dirty="0"/>
          </a:p>
        </p:txBody>
      </p:sp>
      <p:pic>
        <p:nvPicPr>
          <p:cNvPr id="10" name="Picture 9"/>
          <p:cNvPicPr>
            <a:picLocks noChangeAspect="1"/>
          </p:cNvPicPr>
          <p:nvPr/>
        </p:nvPicPr>
        <p:blipFill>
          <a:blip r:embed="rId2"/>
          <a:stretch>
            <a:fillRect/>
          </a:stretch>
        </p:blipFill>
        <p:spPr>
          <a:xfrm>
            <a:off x="9296403" y="1600200"/>
            <a:ext cx="4486654" cy="4876800"/>
          </a:xfrm>
          <a:prstGeom prst="rect">
            <a:avLst/>
          </a:prstGeom>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731520" y="274320"/>
            <a:ext cx="13167360" cy="914400"/>
          </a:xfrm>
        </p:spPr>
        <p:txBody>
          <a:bodyPr/>
          <a:lstStyle/>
          <a:p>
            <a:r>
              <a:rPr lang="en-US" dirty="0" smtClean="0"/>
              <a:t>(Cal) Clicker Question</a:t>
            </a:r>
            <a:endParaRPr lang="en-US" dirty="0"/>
          </a:p>
        </p:txBody>
      </p:sp>
      <p:sp>
        <p:nvSpPr>
          <p:cNvPr id="6" name="Content Placeholder 4"/>
          <p:cNvSpPr>
            <a:spLocks noGrp="1"/>
          </p:cNvSpPr>
          <p:nvPr>
            <p:ph sz="half" idx="1"/>
          </p:nvPr>
        </p:nvSpPr>
        <p:spPr>
          <a:xfrm>
            <a:off x="838200" y="1219200"/>
            <a:ext cx="13034010" cy="4937760"/>
          </a:xfrm>
        </p:spPr>
        <p:txBody>
          <a:bodyPr/>
          <a:lstStyle/>
          <a:p>
            <a:pPr marL="81912" indent="0">
              <a:buNone/>
            </a:pPr>
            <a:r>
              <a:rPr lang="en-US" dirty="0" smtClean="0"/>
              <a:t>What has the highest </a:t>
            </a:r>
            <a:r>
              <a:rPr lang="en-US" dirty="0" smtClean="0">
                <a:solidFill>
                  <a:srgbClr val="FFFF00"/>
                </a:solidFill>
              </a:rPr>
              <a:t>bandwidth</a:t>
            </a:r>
            <a:r>
              <a:rPr lang="en-US" dirty="0" smtClean="0"/>
              <a:t>?</a:t>
            </a:r>
          </a:p>
          <a:p>
            <a:pPr marL="81912" indent="0">
              <a:buNone/>
            </a:pPr>
            <a:endParaRPr lang="en-US" dirty="0" smtClean="0"/>
          </a:p>
          <a:p>
            <a:pPr marL="699101" indent="-617189">
              <a:buAutoNum type="alphaLcParenR"/>
            </a:pPr>
            <a:r>
              <a:rPr lang="en-US" dirty="0" smtClean="0"/>
              <a:t>Wireless networks</a:t>
            </a:r>
          </a:p>
          <a:p>
            <a:pPr marL="699101" indent="-617189">
              <a:buAutoNum type="alphaLcParenR"/>
            </a:pPr>
            <a:r>
              <a:rPr lang="en-US" dirty="0" smtClean="0"/>
              <a:t>Wired networks</a:t>
            </a:r>
          </a:p>
          <a:p>
            <a:pPr marL="699101" indent="-617189">
              <a:buAutoNum type="alphaLcParenR"/>
            </a:pPr>
            <a:r>
              <a:rPr lang="en-US" dirty="0" smtClean="0"/>
              <a:t>Your hard drive and your computer</a:t>
            </a:r>
          </a:p>
          <a:p>
            <a:pPr marL="699101" indent="-617189">
              <a:buAutoNum type="alphaLcParenR"/>
            </a:pPr>
            <a:r>
              <a:rPr lang="en-US" dirty="0" smtClean="0"/>
              <a:t>Your CPU and its scratch space</a:t>
            </a:r>
          </a:p>
          <a:p>
            <a:pPr marL="699101" indent="-617189">
              <a:buAutoNum type="alphaLcParenR"/>
            </a:pPr>
            <a:r>
              <a:rPr lang="en-US" dirty="0" smtClean="0"/>
              <a:t>A truck of MicroSD cards going next door</a:t>
            </a:r>
          </a:p>
        </p:txBody>
      </p:sp>
      <p:pic>
        <p:nvPicPr>
          <p:cNvPr id="7" name="Picture 10"/>
          <p:cNvPicPr>
            <a:picLocks noChangeAspect="1"/>
          </p:cNvPicPr>
          <p:nvPr/>
        </p:nvPicPr>
        <p:blipFill>
          <a:blip r:embed="rId3"/>
          <a:srcRect l="7298" t="14340" r="10573" b="10814"/>
          <a:stretch>
            <a:fillRect/>
          </a:stretch>
        </p:blipFill>
        <p:spPr bwMode="auto">
          <a:xfrm>
            <a:off x="11887200" y="5638800"/>
            <a:ext cx="2468880" cy="2250283"/>
          </a:xfrm>
          <a:prstGeom prst="rect">
            <a:avLst/>
          </a:prstGeom>
          <a:noFill/>
          <a:ln w="9525">
            <a:noFill/>
            <a:miter lim="800000"/>
            <a:headEnd/>
            <a:tailEnd/>
          </a:ln>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51159894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lstStyle/>
          <a:p>
            <a:r>
              <a:rPr lang="en-US"/>
              <a:t>Internet:</a:t>
            </a:r>
            <a:br>
              <a:rPr lang="en-US"/>
            </a:br>
            <a:r>
              <a:rPr lang="en-US"/>
              <a:t>Hierarchical &amp;</a:t>
            </a:r>
            <a:br>
              <a:rPr lang="en-US"/>
            </a:br>
            <a:r>
              <a:rPr lang="en-US"/>
              <a:t>Redundant</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731520" y="274320"/>
            <a:ext cx="13167360" cy="914400"/>
          </a:xfrm>
        </p:spPr>
        <p:txBody>
          <a:bodyPr/>
          <a:lstStyle/>
          <a:p>
            <a:r>
              <a:rPr lang="en-US" dirty="0" smtClean="0"/>
              <a:t>(Cal) Clicker Question</a:t>
            </a:r>
            <a:endParaRPr lang="en-US" dirty="0"/>
          </a:p>
        </p:txBody>
      </p:sp>
      <p:sp>
        <p:nvSpPr>
          <p:cNvPr id="6" name="Content Placeholder 4"/>
          <p:cNvSpPr>
            <a:spLocks noGrp="1"/>
          </p:cNvSpPr>
          <p:nvPr>
            <p:ph sz="half" idx="1"/>
          </p:nvPr>
        </p:nvSpPr>
        <p:spPr>
          <a:xfrm>
            <a:off x="838200" y="1219200"/>
            <a:ext cx="13034010" cy="4937760"/>
          </a:xfrm>
        </p:spPr>
        <p:txBody>
          <a:bodyPr/>
          <a:lstStyle/>
          <a:p>
            <a:pPr marL="81912" indent="0">
              <a:buNone/>
            </a:pPr>
            <a:r>
              <a:rPr lang="en-US" sz="3100" dirty="0" smtClean="0"/>
              <a:t>What has the highest </a:t>
            </a:r>
            <a:r>
              <a:rPr lang="en-US" sz="3100" dirty="0" smtClean="0">
                <a:solidFill>
                  <a:srgbClr val="FFFF00"/>
                </a:solidFill>
              </a:rPr>
              <a:t>bandwidth</a:t>
            </a:r>
            <a:r>
              <a:rPr lang="en-US" sz="3100" dirty="0" smtClean="0"/>
              <a:t>?</a:t>
            </a:r>
          </a:p>
          <a:p>
            <a:pPr marL="699101" indent="-617189">
              <a:buAutoNum type="alphaLcParenR"/>
            </a:pPr>
            <a:r>
              <a:rPr lang="en-US" sz="3100" dirty="0" smtClean="0"/>
              <a:t>Wireless networks</a:t>
            </a:r>
          </a:p>
          <a:p>
            <a:pPr marL="1168296" lvl="1" indent="-617189"/>
            <a:r>
              <a:rPr lang="en-US" sz="2600" dirty="0" smtClean="0"/>
              <a:t>802.11ac = 1.3 Gbps</a:t>
            </a:r>
          </a:p>
          <a:p>
            <a:pPr marL="699101" indent="-617189">
              <a:buAutoNum type="alphaLcParenR"/>
            </a:pPr>
            <a:r>
              <a:rPr lang="en-US" sz="3100" dirty="0" smtClean="0"/>
              <a:t>Wired networks</a:t>
            </a:r>
          </a:p>
          <a:p>
            <a:pPr marL="1168296" lvl="1" indent="-617189"/>
            <a:r>
              <a:rPr lang="en-US" sz="2900" dirty="0" smtClean="0"/>
              <a:t>10 GigE = 10 Gbps</a:t>
            </a:r>
          </a:p>
          <a:p>
            <a:pPr marL="699101" indent="-617189">
              <a:buAutoNum type="alphaLcParenR"/>
            </a:pPr>
            <a:r>
              <a:rPr lang="en-US" sz="3100" dirty="0" smtClean="0"/>
              <a:t>Your hard drive and your computer</a:t>
            </a:r>
          </a:p>
          <a:p>
            <a:pPr marL="1168296" lvl="1" indent="-617189"/>
            <a:r>
              <a:rPr lang="en-US" sz="2900" dirty="0" smtClean="0"/>
              <a:t>Thunderbolt 2 = 20 Gbps</a:t>
            </a:r>
          </a:p>
          <a:p>
            <a:pPr marL="699101" indent="-617189">
              <a:buAutoNum type="alphaLcParenR"/>
            </a:pPr>
            <a:r>
              <a:rPr lang="en-US" sz="3100" dirty="0" smtClean="0"/>
              <a:t>Your CPU and its scratch space</a:t>
            </a:r>
          </a:p>
          <a:p>
            <a:pPr marL="1168296" lvl="1" indent="-617189"/>
            <a:r>
              <a:rPr lang="en-US" sz="2900" dirty="0" smtClean="0"/>
              <a:t>At 4 GHz, 4 bytes / .25 ns = 16 GBps = 128 Gbps</a:t>
            </a:r>
          </a:p>
          <a:p>
            <a:pPr marL="699101" indent="-617189">
              <a:buAutoNum type="alphaLcParenR"/>
            </a:pPr>
            <a:r>
              <a:rPr lang="en-US" sz="3100" dirty="0" smtClean="0"/>
              <a:t>A truck of MicroSD cards going next door</a:t>
            </a:r>
          </a:p>
          <a:p>
            <a:pPr marL="1168296" lvl="1" indent="-617189"/>
            <a:r>
              <a:rPr lang="en-US" sz="2600" dirty="0" smtClean="0"/>
              <a:t>xkcd’s author calculates it to be 177 petabytes/s = 177,000,000 Gbps</a:t>
            </a:r>
          </a:p>
          <a:p>
            <a:pPr marL="1168296" lvl="1" indent="-617189"/>
            <a:endParaRPr lang="en-US" sz="2600" dirty="0" smtClean="0"/>
          </a:p>
        </p:txBody>
      </p:sp>
      <p:pic>
        <p:nvPicPr>
          <p:cNvPr id="5" name="Picture 10"/>
          <p:cNvPicPr>
            <a:picLocks noChangeAspect="1"/>
          </p:cNvPicPr>
          <p:nvPr/>
        </p:nvPicPr>
        <p:blipFill>
          <a:blip r:embed="rId3"/>
          <a:srcRect l="7298" t="14340" r="10573" b="10814"/>
          <a:stretch>
            <a:fillRect/>
          </a:stretch>
        </p:blipFill>
        <p:spPr bwMode="auto">
          <a:xfrm>
            <a:off x="11887200" y="5638800"/>
            <a:ext cx="2468880" cy="2250283"/>
          </a:xfrm>
          <a:prstGeom prst="rect">
            <a:avLst/>
          </a:prstGeom>
          <a:noFill/>
          <a:ln w="9525">
            <a:noFill/>
            <a:miter lim="800000"/>
            <a:headEnd/>
            <a:tailEnd/>
          </a:ln>
        </p:spPr>
      </p:pic>
      <p:sp>
        <p:nvSpPr>
          <p:cNvPr id="8" name="Rectangle 7"/>
          <p:cNvSpPr/>
          <p:nvPr/>
        </p:nvSpPr>
        <p:spPr>
          <a:xfrm>
            <a:off x="6400800" y="3"/>
            <a:ext cx="8229600" cy="461661"/>
          </a:xfrm>
          <a:prstGeom prst="rect">
            <a:avLst/>
          </a:prstGeom>
        </p:spPr>
        <p:txBody>
          <a:bodyPr wrap="square" lIns="91435" tIns="45718" rIns="91435" bIns="45718">
            <a:spAutoFit/>
          </a:bodyPr>
          <a:lstStyle/>
          <a:p>
            <a:pPr algn="r"/>
            <a:r>
              <a:rPr lang="en-US" sz="2400" b="1">
                <a:solidFill>
                  <a:schemeClr val="tx1">
                    <a:lumMod val="75000"/>
                  </a:schemeClr>
                </a:solidFill>
                <a:latin typeface="Courier"/>
                <a:cs typeface="Courier"/>
              </a:rPr>
              <a:t>what-if.xkcd.com/31</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5115989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lstStyle/>
          <a:p>
            <a:r>
              <a:rPr lang="en-US"/>
              <a:t>Internet</a:t>
            </a:r>
            <a:br>
              <a:rPr lang="en-US"/>
            </a:br>
            <a:r>
              <a:rPr lang="en-US"/>
              <a:t>Cyber security</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3657600" y="1188734"/>
            <a:ext cx="5638799" cy="6367037"/>
          </a:xfrm>
        </p:spPr>
        <p:txBody>
          <a:bodyPr/>
          <a:lstStyle/>
          <a:p>
            <a:r>
              <a:rPr lang="en-US" sz="2200">
                <a:solidFill>
                  <a:srgbClr val="FFFF00"/>
                </a:solidFill>
              </a:rPr>
              <a:t>DNS was not designed to be completely secure</a:t>
            </a:r>
          </a:p>
          <a:p>
            <a:r>
              <a:rPr lang="en-US" sz="2200">
                <a:solidFill>
                  <a:srgbClr val="FFFF00"/>
                </a:solidFill>
              </a:rPr>
              <a:t>Implementing cybersecurity has software, hardware, and human components</a:t>
            </a:r>
          </a:p>
          <a:p>
            <a:r>
              <a:rPr lang="en-US" sz="2200">
                <a:solidFill>
                  <a:srgbClr val="FFFF00"/>
                </a:solidFill>
              </a:rPr>
              <a:t>Phishing, viruses, and other attacks have human and software components</a:t>
            </a:r>
          </a:p>
          <a:p>
            <a:r>
              <a:rPr lang="en-US" sz="2200">
                <a:solidFill>
                  <a:srgbClr val="FFFF00"/>
                </a:solidFill>
              </a:rPr>
              <a:t>Cyber warfare and cyber crime </a:t>
            </a:r>
            <a:r>
              <a:rPr lang="en-US" sz="2200"/>
              <a:t>have widespread and </a:t>
            </a:r>
            <a:r>
              <a:rPr lang="en-US" sz="2200">
                <a:solidFill>
                  <a:srgbClr val="FFFF00"/>
                </a:solidFill>
              </a:rPr>
              <a:t>potentially devastating effects</a:t>
            </a:r>
          </a:p>
          <a:p>
            <a:r>
              <a:rPr lang="en-US" sz="2200"/>
              <a:t>Distributed denial-of-service attacks (</a:t>
            </a:r>
            <a:r>
              <a:rPr lang="en-US" sz="2200">
                <a:solidFill>
                  <a:srgbClr val="FFFF00"/>
                </a:solidFill>
              </a:rPr>
              <a:t>DDoS</a:t>
            </a:r>
            <a:r>
              <a:rPr lang="en-US" sz="2200"/>
              <a:t>) </a:t>
            </a:r>
            <a:r>
              <a:rPr lang="en-US" sz="2200">
                <a:solidFill>
                  <a:srgbClr val="FFFF00"/>
                </a:solidFill>
              </a:rPr>
              <a:t>compromise a target by flooding it with requests </a:t>
            </a:r>
            <a:r>
              <a:rPr lang="en-US" sz="2200"/>
              <a:t>from multiple systems</a:t>
            </a:r>
          </a:p>
          <a:p>
            <a:r>
              <a:rPr lang="en-US" sz="2200">
                <a:solidFill>
                  <a:srgbClr val="FFFF00"/>
                </a:solidFill>
              </a:rPr>
              <a:t>Antivirus software and firewalls </a:t>
            </a:r>
            <a:r>
              <a:rPr lang="en-US" sz="2200"/>
              <a:t>can help </a:t>
            </a:r>
            <a:r>
              <a:rPr lang="en-US" sz="2200">
                <a:solidFill>
                  <a:srgbClr val="FFFF00"/>
                </a:solidFill>
              </a:rPr>
              <a:t>prevent unauthorized access </a:t>
            </a:r>
            <a:r>
              <a:rPr lang="en-US" sz="2200"/>
              <a:t>to private data</a:t>
            </a:r>
          </a:p>
        </p:txBody>
      </p:sp>
      <p:sp>
        <p:nvSpPr>
          <p:cNvPr id="3" name="Title 2"/>
          <p:cNvSpPr>
            <a:spLocks noGrp="1"/>
          </p:cNvSpPr>
          <p:nvPr>
            <p:ph type="title"/>
          </p:nvPr>
        </p:nvSpPr>
        <p:spPr/>
        <p:txBody>
          <a:bodyPr/>
          <a:lstStyle/>
          <a:p>
            <a:r>
              <a:rPr lang="en-US"/>
              <a:t>Cyber Security</a:t>
            </a:r>
          </a:p>
        </p:txBody>
      </p:sp>
      <p:sp>
        <p:nvSpPr>
          <p:cNvPr id="8" name="Rectangle 7"/>
          <p:cNvSpPr/>
          <p:nvPr/>
        </p:nvSpPr>
        <p:spPr>
          <a:xfrm>
            <a:off x="4419600" y="3"/>
            <a:ext cx="10210800" cy="830993"/>
          </a:xfrm>
          <a:prstGeom prst="rect">
            <a:avLst/>
          </a:prstGeom>
        </p:spPr>
        <p:txBody>
          <a:bodyPr wrap="square" lIns="91435" tIns="45718" rIns="91435" bIns="45718">
            <a:spAutoFit/>
          </a:bodyPr>
          <a:lstStyle/>
          <a:p>
            <a:pPr algn="r"/>
            <a:r>
              <a:rPr lang="en-US" sz="2400" b="1">
                <a:solidFill>
                  <a:schemeClr val="tx1">
                    <a:lumMod val="75000"/>
                  </a:schemeClr>
                </a:solidFill>
                <a:latin typeface="Courier"/>
                <a:cs typeface="Courier"/>
              </a:rPr>
              <a:t>en.wikipedia.org/wiki/Computer_security</a:t>
            </a:r>
          </a:p>
          <a:p>
            <a:pPr algn="r"/>
            <a:r>
              <a:rPr lang="en-US" sz="2400" b="1">
                <a:solidFill>
                  <a:schemeClr val="tx1">
                    <a:lumMod val="75000"/>
                  </a:schemeClr>
                </a:solidFill>
                <a:latin typeface="Courier"/>
                <a:cs typeface="Courier"/>
              </a:rPr>
              <a:t>en.wikipedia.org/wiki/Web_of_trust</a:t>
            </a:r>
          </a:p>
        </p:txBody>
      </p:sp>
      <p:pic>
        <p:nvPicPr>
          <p:cNvPr id="11" name="Picture 10"/>
          <p:cNvPicPr>
            <a:picLocks noChangeAspect="1"/>
          </p:cNvPicPr>
          <p:nvPr/>
        </p:nvPicPr>
        <p:blipFill>
          <a:blip r:embed="rId2"/>
          <a:stretch>
            <a:fillRect/>
          </a:stretch>
        </p:blipFill>
        <p:spPr>
          <a:xfrm>
            <a:off x="9601201" y="1993225"/>
            <a:ext cx="4353845" cy="5245777"/>
          </a:xfrm>
          <a:prstGeom prst="rect">
            <a:avLst/>
          </a:prstGeom>
        </p:spPr>
      </p:pic>
      <p:sp>
        <p:nvSpPr>
          <p:cNvPr id="6" name="Content Placeholder 3"/>
          <p:cNvSpPr>
            <a:spLocks noGrp="1"/>
          </p:cNvSpPr>
          <p:nvPr>
            <p:ph sz="half" idx="1"/>
          </p:nvPr>
        </p:nvSpPr>
        <p:spPr>
          <a:xfrm>
            <a:off x="9525000" y="1524000"/>
            <a:ext cx="4419600" cy="457200"/>
          </a:xfrm>
        </p:spPr>
        <p:txBody>
          <a:bodyPr/>
          <a:lstStyle/>
          <a:p>
            <a:pPr marL="81912" indent="0" algn="ctr">
              <a:buNone/>
            </a:pPr>
            <a:r>
              <a:rPr lang="en-US" sz="1900" b="1" dirty="0" smtClean="0"/>
              <a:t>Edward Snowden</a:t>
            </a:r>
            <a:r>
              <a:rPr lang="en-US" sz="1900" dirty="0" smtClean="0"/>
              <a:t>. Wikipedia </a:t>
            </a:r>
            <a:r>
              <a:rPr lang="en-US" sz="1900" i="1" dirty="0" smtClean="0"/>
              <a:t>(Hic et nunc)</a:t>
            </a:r>
            <a:endParaRPr lang="en-US" sz="1900" i="1" dirty="0"/>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p:nvPr/>
        </p:nvSpPr>
        <p:spPr>
          <a:xfrm>
            <a:off x="9220200" y="2209800"/>
            <a:ext cx="5181600" cy="381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lang="en-US"/>
          </a:p>
        </p:txBody>
      </p:sp>
      <p:sp>
        <p:nvSpPr>
          <p:cNvPr id="4" name="Content Placeholder 3"/>
          <p:cNvSpPr>
            <a:spLocks noGrp="1"/>
          </p:cNvSpPr>
          <p:nvPr>
            <p:ph sz="half" idx="1"/>
          </p:nvPr>
        </p:nvSpPr>
        <p:spPr>
          <a:xfrm>
            <a:off x="3657601" y="1188734"/>
            <a:ext cx="5410200" cy="6367037"/>
          </a:xfrm>
        </p:spPr>
        <p:txBody>
          <a:bodyPr/>
          <a:lstStyle/>
          <a:p>
            <a:r>
              <a:rPr lang="en-US" sz="2000">
                <a:solidFill>
                  <a:srgbClr val="FFFF00"/>
                </a:solidFill>
              </a:rPr>
              <a:t>Cryptography </a:t>
            </a:r>
            <a:r>
              <a:rPr lang="en-US" sz="2000"/>
              <a:t>is </a:t>
            </a:r>
          </a:p>
          <a:p>
            <a:pPr lvl="1"/>
            <a:r>
              <a:rPr lang="en-US" sz="1900"/>
              <a:t>essential to many models of cybersecurity</a:t>
            </a:r>
          </a:p>
          <a:p>
            <a:pPr lvl="1"/>
            <a:r>
              <a:rPr lang="en-US" sz="1900"/>
              <a:t>has a mathematical foundation</a:t>
            </a:r>
          </a:p>
          <a:p>
            <a:r>
              <a:rPr lang="en-US" sz="2000">
                <a:solidFill>
                  <a:srgbClr val="FFFF00"/>
                </a:solidFill>
              </a:rPr>
              <a:t>Open standards </a:t>
            </a:r>
            <a:r>
              <a:rPr lang="en-US" sz="2000"/>
              <a:t>help ensure cryptography is secure</a:t>
            </a:r>
          </a:p>
          <a:p>
            <a:r>
              <a:rPr lang="en-US" sz="2000">
                <a:solidFill>
                  <a:srgbClr val="FFFF00"/>
                </a:solidFill>
              </a:rPr>
              <a:t>Symmetric encryption </a:t>
            </a:r>
            <a:r>
              <a:rPr lang="en-US" sz="2000"/>
              <a:t>is a method of encryption involving one key for encryption and decryption</a:t>
            </a:r>
          </a:p>
          <a:p>
            <a:r>
              <a:rPr lang="en-US" sz="2000">
                <a:solidFill>
                  <a:srgbClr val="FFFF00"/>
                </a:solidFill>
              </a:rPr>
              <a:t>Public key encryption (not symmetric) </a:t>
            </a:r>
            <a:r>
              <a:rPr lang="en-US" sz="2000"/>
              <a:t>is an encryption method that is widely used because of the functionality it provides</a:t>
            </a:r>
          </a:p>
          <a:p>
            <a:r>
              <a:rPr lang="en-US" sz="2000">
                <a:solidFill>
                  <a:srgbClr val="FFFF00"/>
                </a:solidFill>
              </a:rPr>
              <a:t>Certificate authorities </a:t>
            </a:r>
            <a:r>
              <a:rPr lang="en-US" sz="2000"/>
              <a:t>(CAs) issue digital certificates that validate the ownership of encrypted keys used in secured communications and are based on a trust model</a:t>
            </a:r>
          </a:p>
          <a:p>
            <a:r>
              <a:rPr lang="en-US" sz="2000"/>
              <a:t>The </a:t>
            </a:r>
            <a:r>
              <a:rPr lang="en-US" sz="2000">
                <a:solidFill>
                  <a:srgbClr val="FFFF00"/>
                </a:solidFill>
              </a:rPr>
              <a:t>trust model </a:t>
            </a:r>
            <a:r>
              <a:rPr lang="en-US" sz="2000"/>
              <a:t>of the Internet involves trade-offs.</a:t>
            </a:r>
          </a:p>
          <a:p>
            <a:endParaRPr lang="en-US" sz="2000"/>
          </a:p>
        </p:txBody>
      </p:sp>
      <p:sp>
        <p:nvSpPr>
          <p:cNvPr id="3" name="Title 2"/>
          <p:cNvSpPr>
            <a:spLocks noGrp="1"/>
          </p:cNvSpPr>
          <p:nvPr>
            <p:ph type="title"/>
          </p:nvPr>
        </p:nvSpPr>
        <p:spPr/>
        <p:txBody>
          <a:bodyPr/>
          <a:lstStyle/>
          <a:p>
            <a:r>
              <a:rPr lang="en-US"/>
              <a:t>Cryptography</a:t>
            </a:r>
          </a:p>
        </p:txBody>
      </p:sp>
      <p:sp>
        <p:nvSpPr>
          <p:cNvPr id="8" name="Rectangle 7"/>
          <p:cNvSpPr/>
          <p:nvPr/>
        </p:nvSpPr>
        <p:spPr>
          <a:xfrm>
            <a:off x="4419600" y="3"/>
            <a:ext cx="10210800" cy="461661"/>
          </a:xfrm>
          <a:prstGeom prst="rect">
            <a:avLst/>
          </a:prstGeom>
        </p:spPr>
        <p:txBody>
          <a:bodyPr wrap="square" lIns="91435" tIns="45718" rIns="91435" bIns="45718">
            <a:spAutoFit/>
          </a:bodyPr>
          <a:lstStyle/>
          <a:p>
            <a:pPr algn="r"/>
            <a:r>
              <a:rPr lang="en-US" sz="2400" b="1">
                <a:solidFill>
                  <a:schemeClr val="tx1">
                    <a:lumMod val="75000"/>
                  </a:schemeClr>
                </a:solidFill>
                <a:latin typeface="Courier"/>
                <a:cs typeface="Courier"/>
              </a:rPr>
              <a:t>en.wikipedia.org/wiki/Public_key_infrastructure</a:t>
            </a:r>
          </a:p>
        </p:txBody>
      </p:sp>
      <p:pic>
        <p:nvPicPr>
          <p:cNvPr id="11" name="Picture 10"/>
          <p:cNvPicPr>
            <a:picLocks noChangeAspect="1"/>
          </p:cNvPicPr>
          <p:nvPr/>
        </p:nvPicPr>
        <p:blipFill>
          <a:blip r:embed="rId3"/>
          <a:stretch>
            <a:fillRect/>
          </a:stretch>
        </p:blipFill>
        <p:spPr>
          <a:xfrm>
            <a:off x="9296401" y="2362202"/>
            <a:ext cx="4956277" cy="3505199"/>
          </a:xfrm>
          <a:prstGeom prst="rect">
            <a:avLst/>
          </a:prstGeom>
        </p:spPr>
      </p:pic>
      <p:sp>
        <p:nvSpPr>
          <p:cNvPr id="6" name="Content Placeholder 3"/>
          <p:cNvSpPr>
            <a:spLocks noGrp="1"/>
          </p:cNvSpPr>
          <p:nvPr>
            <p:ph sz="half" idx="1"/>
          </p:nvPr>
        </p:nvSpPr>
        <p:spPr>
          <a:xfrm>
            <a:off x="9220201" y="1720704"/>
            <a:ext cx="5105400" cy="457200"/>
          </a:xfrm>
        </p:spPr>
        <p:txBody>
          <a:bodyPr/>
          <a:lstStyle/>
          <a:p>
            <a:pPr marL="81912" indent="0" algn="ctr">
              <a:buNone/>
            </a:pPr>
            <a:r>
              <a:rPr lang="en-US" sz="2000" b="1" dirty="0" smtClean="0"/>
              <a:t>Public Key Infrastructure</a:t>
            </a:r>
            <a:r>
              <a:rPr lang="en-US" sz="2000" dirty="0" smtClean="0"/>
              <a:t>. Wikipedia </a:t>
            </a:r>
            <a:r>
              <a:rPr lang="en-US" sz="2000" i="1" dirty="0" smtClean="0"/>
              <a:t>(Chrkl)</a:t>
            </a:r>
            <a:endParaRPr lang="en-US" sz="2000" i="1" dirty="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731520" y="365760"/>
            <a:ext cx="13167360" cy="822960"/>
          </a:xfrm>
        </p:spPr>
        <p:txBody>
          <a:bodyPr/>
          <a:lstStyle/>
          <a:p>
            <a:r>
              <a:rPr lang="en-US" sz="5000" dirty="0" smtClean="0"/>
              <a:t>Public Key Encryption</a:t>
            </a:r>
            <a:endParaRPr lang="en-US" sz="5000" dirty="0"/>
          </a:p>
        </p:txBody>
      </p:sp>
      <p:pic>
        <p:nvPicPr>
          <p:cNvPr id="7" name="Diffie-Hellman.mp4">
            <a:hlinkClick r:id="" action="ppaction://media"/>
          </p:cNvPr>
          <p:cNvPicPr/>
          <p:nvPr>
            <a:videoFile r:link="rId1"/>
            <p:extLst>
              <p:ext uri="{DAA4B4D4-6D71-4841-9C94-3DE7FCFB9230}">
                <p14:media xmlns:p14="http://schemas.microsoft.com/office/powerpoint/2010/main" xmlns:p="http://schemas.openxmlformats.org/presentationml/2006/main" xmlns:r="http://schemas.openxmlformats.org/officeDocument/2006/relationships" xmlns:a="http://schemas.openxmlformats.org/drawingml/2006/main" xmlns="" r:embed="rId3"/>
              </p:ext>
            </p:extLst>
          </p:nvPr>
        </p:nvPicPr>
        <p:blipFill>
          <a:blip r:embed="rId4"/>
          <a:stretch>
            <a:fillRect/>
          </a:stretch>
        </p:blipFill>
        <p:spPr>
          <a:xfrm>
            <a:off x="3657600" y="1524000"/>
            <a:ext cx="10972800" cy="5486400"/>
          </a:xfrm>
          <a:prstGeom prst="rect">
            <a:avLst/>
          </a:prstGeom>
        </p:spPr>
      </p:pic>
      <p:sp>
        <p:nvSpPr>
          <p:cNvPr id="5" name="Rectangle 4"/>
          <p:cNvSpPr/>
          <p:nvPr/>
        </p:nvSpPr>
        <p:spPr>
          <a:xfrm>
            <a:off x="4419600" y="3"/>
            <a:ext cx="10210800" cy="461661"/>
          </a:xfrm>
          <a:prstGeom prst="rect">
            <a:avLst/>
          </a:prstGeom>
        </p:spPr>
        <p:txBody>
          <a:bodyPr wrap="square" lIns="91435" tIns="45718" rIns="91435" bIns="45718">
            <a:spAutoFit/>
          </a:bodyPr>
          <a:lstStyle/>
          <a:p>
            <a:pPr algn="r"/>
            <a:r>
              <a:rPr lang="en-US" sz="2400" b="1">
                <a:solidFill>
                  <a:schemeClr val="tx1">
                    <a:lumMod val="75000"/>
                  </a:schemeClr>
                </a:solidFill>
                <a:latin typeface="Courier"/>
                <a:cs typeface="Courier"/>
              </a:rPr>
              <a:t>www.youtube.com/watch?v=3QnD2c4Xovk</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662573175"/>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half" idx="1"/>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1354010419"/>
              </p:ext>
            </p:extLst>
          </p:nvPr>
        </p:nvGraphicFramePr>
        <p:xfrm>
          <a:off x="4038600" y="2438400"/>
          <a:ext cx="4724400" cy="5117371"/>
        </p:xfrm>
        <a:graphic>
          <a:graphicData uri="http://schemas.openxmlformats.org/drawingml/2006/diagram">
            <a: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sz="half" idx="2"/>
          </p:nvPr>
        </p:nvSpPr>
        <p:spPr/>
        <p:txBody>
          <a:bodyPr/>
          <a:lstStyle/>
          <a:p>
            <a:pPr marL="97455" indent="0" algn="ctr">
              <a:buNone/>
            </a:pPr>
            <a:r>
              <a:rPr lang="en-US" b="1" dirty="0" smtClean="0"/>
              <a:t>Redundant</a:t>
            </a:r>
            <a:endParaRPr lang="en-US" b="1" dirty="0"/>
          </a:p>
        </p:txBody>
      </p:sp>
      <p:sp>
        <p:nvSpPr>
          <p:cNvPr id="4" name="Title 3"/>
          <p:cNvSpPr>
            <a:spLocks noGrp="1"/>
          </p:cNvSpPr>
          <p:nvPr>
            <p:ph type="title"/>
          </p:nvPr>
        </p:nvSpPr>
        <p:spPr/>
        <p:txBody>
          <a:bodyPr/>
          <a:lstStyle/>
          <a:p>
            <a:r>
              <a:rPr lang="en-US"/>
              <a:t>Definitions</a:t>
            </a:r>
          </a:p>
        </p:txBody>
      </p:sp>
      <p:sp>
        <p:nvSpPr>
          <p:cNvPr id="6" name="Content Placeholder 2"/>
          <p:cNvSpPr txBox="1">
            <a:spLocks/>
          </p:cNvSpPr>
          <p:nvPr/>
        </p:nvSpPr>
        <p:spPr bwMode="auto">
          <a:xfrm>
            <a:off x="3733802" y="1188734"/>
            <a:ext cx="4766310" cy="6367037"/>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lvl1pPr marL="587076" indent="-489616" algn="l" rtl="0" eaLnBrk="0" fontAlgn="base" hangingPunct="0">
              <a:spcBef>
                <a:spcPts val="1000"/>
              </a:spcBef>
              <a:spcAft>
                <a:spcPct val="0"/>
              </a:spcAft>
              <a:buClr>
                <a:schemeClr val="tx2"/>
              </a:buClr>
              <a:buSzPct val="95000"/>
              <a:buFont typeface="Wingdings" pitchFamily="-1" charset="2"/>
              <a:buChar char=""/>
              <a:defRPr sz="4000" kern="1200">
                <a:solidFill>
                  <a:schemeClr val="tx1"/>
                </a:solidFill>
                <a:latin typeface="18 VAG Rounded Light   02390"/>
                <a:ea typeface="ＭＳ Ｐゴシック" charset="-128"/>
                <a:cs typeface="18 VAG Rounded Light   02390"/>
              </a:defRPr>
            </a:lvl1pPr>
            <a:lvl2pPr marL="1056294" indent="-408014" algn="l" rtl="0" eaLnBrk="0" fontAlgn="base" hangingPunct="0">
              <a:spcBef>
                <a:spcPct val="20000"/>
              </a:spcBef>
              <a:spcAft>
                <a:spcPct val="0"/>
              </a:spcAft>
              <a:buSzPct val="90000"/>
              <a:buFont typeface="Wingdings" pitchFamily="-1" charset="2"/>
              <a:buChar char=""/>
              <a:defRPr sz="3400" kern="1200">
                <a:solidFill>
                  <a:srgbClr val="FFE39D"/>
                </a:solidFill>
                <a:latin typeface="18 VAG Rounded Light   02390"/>
                <a:ea typeface="ＭＳ Ｐゴシック" charset="-128"/>
                <a:cs typeface="18 VAG Rounded Light   02390"/>
              </a:defRPr>
            </a:lvl2pPr>
            <a:lvl3pPr marL="1421245" indent="-326405" algn="l" rtl="0" eaLnBrk="0" fontAlgn="base" hangingPunct="0">
              <a:spcBef>
                <a:spcPct val="20000"/>
              </a:spcBef>
              <a:spcAft>
                <a:spcPct val="0"/>
              </a:spcAft>
              <a:buFont typeface="Wingdings 2" pitchFamily="-1" charset="2"/>
              <a:buChar char=""/>
              <a:defRPr sz="2900" kern="1200">
                <a:solidFill>
                  <a:srgbClr val="A7D6FF"/>
                </a:solidFill>
                <a:latin typeface="18 VAG Rounded Light   02390"/>
                <a:ea typeface="ＭＳ Ｐゴシック" charset="-128"/>
                <a:cs typeface="+mn-cs"/>
              </a:defRPr>
            </a:lvl3pPr>
            <a:lvl4pPr marL="1799779" indent="-326405" algn="l" rtl="0" eaLnBrk="0" fontAlgn="base" hangingPunct="0">
              <a:spcBef>
                <a:spcPct val="20000"/>
              </a:spcBef>
              <a:spcAft>
                <a:spcPct val="0"/>
              </a:spcAft>
              <a:buClr>
                <a:schemeClr val="accent2"/>
              </a:buClr>
              <a:buFont typeface="Wingdings 3" pitchFamily="-1" charset="2"/>
              <a:buChar char=""/>
              <a:defRPr sz="2600" kern="1200">
                <a:solidFill>
                  <a:srgbClr val="F273AF"/>
                </a:solidFill>
                <a:latin typeface="18 VAG Rounded Light   02390"/>
                <a:ea typeface="ＭＳ Ｐゴシック" charset="-128"/>
                <a:cs typeface="+mn-cs"/>
              </a:defRPr>
            </a:lvl4pPr>
            <a:lvl5pPr marL="2114854" indent="-299206" algn="l" rtl="0" eaLnBrk="0" fontAlgn="base" hangingPunct="0">
              <a:spcBef>
                <a:spcPct val="20000"/>
              </a:spcBef>
              <a:spcAft>
                <a:spcPct val="0"/>
              </a:spcAft>
              <a:buClr>
                <a:schemeClr val="tx1"/>
              </a:buClr>
              <a:buFont typeface="Wingdings 2" pitchFamily="-1" charset="2"/>
              <a:buChar char=""/>
              <a:defRPr sz="2600" kern="1200">
                <a:solidFill>
                  <a:schemeClr val="tx1"/>
                </a:solidFill>
                <a:latin typeface="18 VAG Rounded Light   02390"/>
                <a:ea typeface="ＭＳ Ｐゴシック" charset="-128"/>
                <a:cs typeface="+mn-cs"/>
              </a:defRPr>
            </a:lvl5pPr>
            <a:lvl6pPr marL="2441529" indent="-300296" algn="l" rtl="0" eaLnBrk="1" latinLnBrk="0" hangingPunct="1">
              <a:spcBef>
                <a:spcPct val="20000"/>
              </a:spcBef>
              <a:buClr>
                <a:schemeClr val="accent3"/>
              </a:buClr>
              <a:buFont typeface="Wingdings 2"/>
              <a:buChar char=""/>
              <a:defRPr kumimoji="0" sz="2600" kern="1200">
                <a:solidFill>
                  <a:schemeClr val="tx1"/>
                </a:solidFill>
                <a:latin typeface="+mn-lt"/>
                <a:ea typeface="+mn-ea"/>
                <a:cs typeface="+mn-cs"/>
              </a:defRPr>
            </a:lvl6pPr>
            <a:lvl7pPr marL="2715717" indent="-261130" algn="l" rtl="0" eaLnBrk="1" latinLnBrk="0" hangingPunct="1">
              <a:spcBef>
                <a:spcPct val="20000"/>
              </a:spcBef>
              <a:buClr>
                <a:schemeClr val="accent4"/>
              </a:buClr>
              <a:buFont typeface="Wingdings 2"/>
              <a:buChar char=""/>
              <a:defRPr kumimoji="0" sz="2100" kern="1200">
                <a:solidFill>
                  <a:schemeClr val="tx1"/>
                </a:solidFill>
                <a:latin typeface="+mn-lt"/>
                <a:ea typeface="+mn-ea"/>
                <a:cs typeface="+mn-cs"/>
              </a:defRPr>
            </a:lvl7pPr>
            <a:lvl8pPr marL="2989896" indent="-261130" algn="l" rtl="0" eaLnBrk="1" latinLnBrk="0" hangingPunct="1">
              <a:spcBef>
                <a:spcPct val="20000"/>
              </a:spcBef>
              <a:buClr>
                <a:schemeClr val="accent4"/>
              </a:buClr>
              <a:buFont typeface="Wingdings 2"/>
              <a:buChar char=""/>
              <a:defRPr kumimoji="0" sz="2100" kern="1200">
                <a:solidFill>
                  <a:schemeClr val="tx1"/>
                </a:solidFill>
                <a:latin typeface="+mn-lt"/>
                <a:ea typeface="+mn-ea"/>
                <a:cs typeface="+mn-cs"/>
              </a:defRPr>
            </a:lvl8pPr>
            <a:lvl9pPr marL="3264083" indent="-261130" algn="l" rtl="0" eaLnBrk="1" latinLnBrk="0" hangingPunct="1">
              <a:spcBef>
                <a:spcPct val="20000"/>
              </a:spcBef>
              <a:buClr>
                <a:schemeClr val="accent4"/>
              </a:buClr>
              <a:buFont typeface="Wingdings 2"/>
              <a:buChar char=""/>
              <a:defRPr kumimoji="0" sz="2100" kern="1200">
                <a:solidFill>
                  <a:schemeClr val="tx1"/>
                </a:solidFill>
                <a:latin typeface="+mn-lt"/>
                <a:ea typeface="+mn-ea"/>
                <a:cs typeface="+mn-cs"/>
              </a:defRPr>
            </a:lvl9pPr>
          </a:lstStyle>
          <a:p>
            <a:pPr marL="97455" indent="0" algn="ctr">
              <a:buNone/>
            </a:pPr>
            <a:r>
              <a:rPr lang="en-US" b="1" dirty="0" smtClean="0"/>
              <a:t>Hierarchical</a:t>
            </a:r>
            <a:endParaRPr lang="en-US" b="1" dirty="0"/>
          </a:p>
        </p:txBody>
      </p:sp>
      <p:sp>
        <p:nvSpPr>
          <p:cNvPr id="7" name="Oval 6"/>
          <p:cNvSpPr/>
          <p:nvPr/>
        </p:nvSpPr>
        <p:spPr>
          <a:xfrm>
            <a:off x="3886201" y="6629400"/>
            <a:ext cx="4953000"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dirty="0"/>
          </a:p>
        </p:txBody>
      </p:sp>
      <p:sp>
        <p:nvSpPr>
          <p:cNvPr id="11" name="Content Placeholder 3"/>
          <p:cNvSpPr txBox="1">
            <a:spLocks/>
          </p:cNvSpPr>
          <p:nvPr/>
        </p:nvSpPr>
        <p:spPr bwMode="auto">
          <a:xfrm>
            <a:off x="10744201" y="2057400"/>
            <a:ext cx="12954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Sender</a:t>
            </a:r>
            <a:endParaRPr lang="en-US" sz="2100" dirty="0">
              <a:solidFill>
                <a:schemeClr val="tx1"/>
              </a:solidFill>
              <a:latin typeface="18 VAG Rounded Light   02390"/>
              <a:ea typeface="ＭＳ Ｐゴシック" charset="-128"/>
              <a:cs typeface="18 VAG Rounded Light   02390"/>
            </a:endParaRPr>
          </a:p>
        </p:txBody>
      </p:sp>
      <p:sp>
        <p:nvSpPr>
          <p:cNvPr id="12" name="Content Placeholder 3"/>
          <p:cNvSpPr txBox="1">
            <a:spLocks/>
          </p:cNvSpPr>
          <p:nvPr/>
        </p:nvSpPr>
        <p:spPr bwMode="auto">
          <a:xfrm>
            <a:off x="10744201" y="5943600"/>
            <a:ext cx="14478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Receiver</a:t>
            </a:r>
            <a:endParaRPr lang="en-US" sz="2100" dirty="0">
              <a:solidFill>
                <a:schemeClr val="tx1"/>
              </a:solidFill>
              <a:latin typeface="18 VAG Rounded Light   02390"/>
              <a:ea typeface="ＭＳ Ｐゴシック" charset="-128"/>
              <a:cs typeface="18 VAG Rounded Light   02390"/>
            </a:endParaRPr>
          </a:p>
        </p:txBody>
      </p:sp>
      <p:sp>
        <p:nvSpPr>
          <p:cNvPr id="13" name="Oval 12"/>
          <p:cNvSpPr/>
          <p:nvPr/>
        </p:nvSpPr>
        <p:spPr>
          <a:xfrm>
            <a:off x="9829801" y="32004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4" name="Oval 13"/>
          <p:cNvSpPr/>
          <p:nvPr/>
        </p:nvSpPr>
        <p:spPr>
          <a:xfrm>
            <a:off x="11353801" y="3733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5" name="Oval 14"/>
          <p:cNvSpPr/>
          <p:nvPr/>
        </p:nvSpPr>
        <p:spPr>
          <a:xfrm>
            <a:off x="12344401" y="3048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6" name="Oval 15"/>
          <p:cNvSpPr/>
          <p:nvPr/>
        </p:nvSpPr>
        <p:spPr>
          <a:xfrm>
            <a:off x="10210801" y="4267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7" name="Oval 16"/>
          <p:cNvSpPr/>
          <p:nvPr/>
        </p:nvSpPr>
        <p:spPr>
          <a:xfrm>
            <a:off x="11125201" y="4876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8" name="Oval 17"/>
          <p:cNvSpPr/>
          <p:nvPr/>
        </p:nvSpPr>
        <p:spPr>
          <a:xfrm>
            <a:off x="12268201" y="4495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9" name="Oval 18"/>
          <p:cNvSpPr/>
          <p:nvPr/>
        </p:nvSpPr>
        <p:spPr>
          <a:xfrm>
            <a:off x="12039601" y="5715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20" name="Oval 19"/>
          <p:cNvSpPr/>
          <p:nvPr/>
        </p:nvSpPr>
        <p:spPr>
          <a:xfrm>
            <a:off x="10058401" y="5410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21" name="Oval 20"/>
          <p:cNvSpPr/>
          <p:nvPr/>
        </p:nvSpPr>
        <p:spPr>
          <a:xfrm>
            <a:off x="13411201" y="3886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cxnSp>
        <p:nvCxnSpPr>
          <p:cNvPr id="23" name="Straight Connector 22"/>
          <p:cNvCxnSpPr>
            <a:stCxn id="8" idx="3"/>
            <a:endCxn id="13" idx="7"/>
          </p:cNvCxnSpPr>
          <p:nvPr/>
        </p:nvCxnSpPr>
        <p:spPr>
          <a:xfrm rot="5400000">
            <a:off x="9910623" y="2519223"/>
            <a:ext cx="828956" cy="6003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8" idx="5"/>
            <a:endCxn id="15" idx="2"/>
          </p:cNvCxnSpPr>
          <p:nvPr/>
        </p:nvCxnSpPr>
        <p:spPr>
          <a:xfrm rot="16200000" flipH="1">
            <a:off x="11186972" y="2004872"/>
            <a:ext cx="757378" cy="15574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3" idx="4"/>
            <a:endCxn id="16" idx="1"/>
          </p:cNvCxnSpPr>
          <p:nvPr/>
        </p:nvCxnSpPr>
        <p:spPr>
          <a:xfrm rot="16200000" flipH="1">
            <a:off x="9658350" y="3714751"/>
            <a:ext cx="871678" cy="300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3" idx="5"/>
            <a:endCxn id="17" idx="1"/>
          </p:cNvCxnSpPr>
          <p:nvPr/>
        </p:nvCxnSpPr>
        <p:spPr>
          <a:xfrm rot="16200000" flipH="1">
            <a:off x="9834424" y="3586022"/>
            <a:ext cx="1514756" cy="1133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16" idx="4"/>
            <a:endCxn id="20" idx="0"/>
          </p:cNvCxnSpPr>
          <p:nvPr/>
        </p:nvCxnSpPr>
        <p:spPr>
          <a:xfrm rot="5400000">
            <a:off x="9791701" y="4876800"/>
            <a:ext cx="914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14" idx="5"/>
            <a:endCxn id="18" idx="0"/>
          </p:cNvCxnSpPr>
          <p:nvPr/>
        </p:nvCxnSpPr>
        <p:spPr>
          <a:xfrm rot="16200000" flipH="1">
            <a:off x="11682271" y="3795572"/>
            <a:ext cx="566878" cy="833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14" idx="7"/>
            <a:endCxn id="15" idx="3"/>
          </p:cNvCxnSpPr>
          <p:nvPr/>
        </p:nvCxnSpPr>
        <p:spPr>
          <a:xfrm rot="5400000" flipH="1" flipV="1">
            <a:off x="11701324" y="3090722"/>
            <a:ext cx="524156" cy="828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20" idx="7"/>
            <a:endCxn id="17" idx="3"/>
          </p:cNvCxnSpPr>
          <p:nvPr/>
        </p:nvCxnSpPr>
        <p:spPr>
          <a:xfrm rot="5400000" flipH="1" flipV="1">
            <a:off x="10520223" y="4805223"/>
            <a:ext cx="371756" cy="9051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17" idx="5"/>
            <a:endCxn id="19" idx="1"/>
          </p:cNvCxnSpPr>
          <p:nvPr/>
        </p:nvCxnSpPr>
        <p:spPr>
          <a:xfrm rot="16200000" flipH="1">
            <a:off x="11358423" y="5033823"/>
            <a:ext cx="676556" cy="752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18" idx="4"/>
            <a:endCxn id="19" idx="0"/>
          </p:cNvCxnSpPr>
          <p:nvPr/>
        </p:nvCxnSpPr>
        <p:spPr>
          <a:xfrm rot="5400000">
            <a:off x="11772900" y="5105401"/>
            <a:ext cx="99060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17" idx="2"/>
            <a:endCxn id="16" idx="5"/>
          </p:cNvCxnSpPr>
          <p:nvPr/>
        </p:nvCxnSpPr>
        <p:spPr>
          <a:xfrm rot="10800000">
            <a:off x="10405923" y="4462322"/>
            <a:ext cx="719278" cy="528778"/>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a:stCxn id="20" idx="5"/>
            <a:endCxn id="9" idx="1"/>
          </p:cNvCxnSpPr>
          <p:nvPr/>
        </p:nvCxnSpPr>
        <p:spPr>
          <a:xfrm rot="16200000" flipH="1">
            <a:off x="10177324" y="5681522"/>
            <a:ext cx="524156" cy="371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9" idx="0"/>
            <a:endCxn id="17" idx="4"/>
          </p:cNvCxnSpPr>
          <p:nvPr/>
        </p:nvCxnSpPr>
        <p:spPr>
          <a:xfrm rot="5400000" flipH="1" flipV="1">
            <a:off x="10477500" y="5334001"/>
            <a:ext cx="99060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14" idx="1"/>
          </p:cNvCxnSpPr>
          <p:nvPr/>
        </p:nvCxnSpPr>
        <p:spPr>
          <a:xfrm rot="16200000" flipH="1">
            <a:off x="10401300" y="2781300"/>
            <a:ext cx="1328878" cy="643078"/>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14" idx="4"/>
            <a:endCxn id="17" idx="0"/>
          </p:cNvCxnSpPr>
          <p:nvPr/>
        </p:nvCxnSpPr>
        <p:spPr>
          <a:xfrm rot="5400000">
            <a:off x="10896600" y="4305301"/>
            <a:ext cx="91440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15" idx="6"/>
            <a:endCxn id="21" idx="1"/>
          </p:cNvCxnSpPr>
          <p:nvPr/>
        </p:nvCxnSpPr>
        <p:spPr>
          <a:xfrm>
            <a:off x="12573001" y="3162300"/>
            <a:ext cx="871678" cy="757378"/>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21" idx="3"/>
            <a:endCxn id="19" idx="7"/>
          </p:cNvCxnSpPr>
          <p:nvPr/>
        </p:nvCxnSpPr>
        <p:spPr>
          <a:xfrm rot="5400000">
            <a:off x="12006123" y="4309923"/>
            <a:ext cx="1667156" cy="1209957"/>
          </a:xfrm>
          <a:prstGeom prst="line">
            <a:avLst/>
          </a:prstGeom>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10591801" y="22098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9" name="Oval 8"/>
          <p:cNvSpPr/>
          <p:nvPr/>
        </p:nvSpPr>
        <p:spPr>
          <a:xfrm>
            <a:off x="10591801" y="60960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70" name="Oval 69"/>
          <p:cNvSpPr/>
          <p:nvPr/>
        </p:nvSpPr>
        <p:spPr>
          <a:xfrm>
            <a:off x="9067801" y="6629400"/>
            <a:ext cx="4953000"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dirty="0"/>
          </a:p>
        </p:txBody>
      </p:sp>
      <p:sp>
        <p:nvSpPr>
          <p:cNvPr id="84" name="Oval 83"/>
          <p:cNvSpPr/>
          <p:nvPr/>
        </p:nvSpPr>
        <p:spPr>
          <a:xfrm>
            <a:off x="10439401" y="32004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cxnSp>
        <p:nvCxnSpPr>
          <p:cNvPr id="86" name="Straight Connector 85"/>
          <p:cNvCxnSpPr>
            <a:stCxn id="13" idx="6"/>
            <a:endCxn id="84" idx="2"/>
          </p:cNvCxnSpPr>
          <p:nvPr/>
        </p:nvCxnSpPr>
        <p:spPr>
          <a:xfrm>
            <a:off x="10058401" y="3314700"/>
            <a:ext cx="3810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84" idx="6"/>
            <a:endCxn id="14" idx="2"/>
          </p:cNvCxnSpPr>
          <p:nvPr/>
        </p:nvCxnSpPr>
        <p:spPr>
          <a:xfrm>
            <a:off x="10668001" y="3314700"/>
            <a:ext cx="685800" cy="53340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3657600" y="1188734"/>
            <a:ext cx="5334000" cy="6367037"/>
          </a:xfrm>
        </p:spPr>
        <p:txBody>
          <a:bodyPr/>
          <a:lstStyle/>
          <a:p>
            <a:r>
              <a:rPr lang="en-US"/>
              <a:t>The Internet and the systems built on it are </a:t>
            </a:r>
            <a:r>
              <a:rPr lang="en-US">
                <a:solidFill>
                  <a:srgbClr val="FFFF00"/>
                </a:solidFill>
              </a:rPr>
              <a:t>Hierarchical</a:t>
            </a:r>
          </a:p>
          <a:p>
            <a:pPr lvl="1"/>
            <a:r>
              <a:rPr lang="en-US">
                <a:solidFill>
                  <a:schemeClr val="accent2"/>
                </a:solidFill>
              </a:rPr>
              <a:t>Domain Name Syntax (DNS)</a:t>
            </a:r>
          </a:p>
          <a:p>
            <a:pPr lvl="1"/>
            <a:r>
              <a:rPr lang="en-US"/>
              <a:t>IP addresses</a:t>
            </a:r>
          </a:p>
          <a:p>
            <a:r>
              <a:rPr lang="en-US"/>
              <a:t>Benefits</a:t>
            </a:r>
          </a:p>
          <a:p>
            <a:pPr lvl="1"/>
            <a:r>
              <a:rPr lang="en-US"/>
              <a:t>Helps systems </a:t>
            </a:r>
            <a:r>
              <a:rPr lang="en-US">
                <a:solidFill>
                  <a:srgbClr val="FFFF00"/>
                </a:solidFill>
              </a:rPr>
              <a:t>scale</a:t>
            </a:r>
          </a:p>
        </p:txBody>
      </p:sp>
      <p:sp>
        <p:nvSpPr>
          <p:cNvPr id="3" name="Title 2"/>
          <p:cNvSpPr>
            <a:spLocks noGrp="1"/>
          </p:cNvSpPr>
          <p:nvPr>
            <p:ph type="title"/>
          </p:nvPr>
        </p:nvSpPr>
        <p:spPr/>
        <p:txBody>
          <a:bodyPr/>
          <a:lstStyle/>
          <a:p>
            <a:r>
              <a:rPr lang="en-US"/>
              <a:t>Hierarchical</a:t>
            </a:r>
          </a:p>
        </p:txBody>
      </p:sp>
      <p:sp>
        <p:nvSpPr>
          <p:cNvPr id="8" name="Rectangle 7"/>
          <p:cNvSpPr/>
          <p:nvPr/>
        </p:nvSpPr>
        <p:spPr>
          <a:xfrm>
            <a:off x="6400800" y="3"/>
            <a:ext cx="8229600" cy="461661"/>
          </a:xfrm>
          <a:prstGeom prst="rect">
            <a:avLst/>
          </a:prstGeom>
        </p:spPr>
        <p:txBody>
          <a:bodyPr wrap="square" lIns="91435" tIns="45718" rIns="91435" bIns="45718">
            <a:spAutoFit/>
          </a:bodyPr>
          <a:lstStyle/>
          <a:p>
            <a:pPr algn="r"/>
            <a:r>
              <a:rPr lang="en-US" sz="2400" b="1">
                <a:solidFill>
                  <a:schemeClr val="tx1">
                    <a:lumMod val="75000"/>
                  </a:schemeClr>
                </a:solidFill>
                <a:latin typeface="Courier"/>
                <a:cs typeface="Courier"/>
              </a:rPr>
              <a:t>en.wikipedia.org/wiki/Domain_Name_System</a:t>
            </a:r>
          </a:p>
        </p:txBody>
      </p:sp>
      <p:sp>
        <p:nvSpPr>
          <p:cNvPr id="9" name="Oval 8"/>
          <p:cNvSpPr/>
          <p:nvPr/>
        </p:nvSpPr>
        <p:spPr>
          <a:xfrm>
            <a:off x="9220201" y="6629400"/>
            <a:ext cx="4648200"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dirty="0"/>
          </a:p>
        </p:txBody>
      </p:sp>
      <p:graphicFrame>
        <p:nvGraphicFramePr>
          <p:cNvPr id="13" name="Content Placeholder 4"/>
          <p:cNvGraphicFramePr>
            <a:graphicFrameLocks noGrp="1"/>
          </p:cNvGraphicFramePr>
          <p:nvPr>
            <p:ph sz="half" idx="1"/>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1354010419"/>
              </p:ext>
            </p:extLst>
          </p:nvPr>
        </p:nvGraphicFramePr>
        <p:xfrm>
          <a:off x="9144000" y="2438400"/>
          <a:ext cx="4724400" cy="5117371"/>
        </p:xfrm>
        <a:graphic>
          <a:graphicData uri="http://schemas.openxmlformats.org/drawingml/2006/diagram">
            <a:relIds xmlns:dgm="http://schemas.openxmlformats.org/drawingml/2006/diagram" xmlns:r="http://schemas.openxmlformats.org/officeDocument/2006/relationships" r:dm="rId2" r:lo="rId3" r:qs="rId4" r:cs="rId5"/>
          </a:graphicData>
        </a:graphic>
      </p:graphicFrame>
      <p:sp>
        <p:nvSpPr>
          <p:cNvPr id="14" name="Rectangle 13"/>
          <p:cNvSpPr/>
          <p:nvPr/>
        </p:nvSpPr>
        <p:spPr>
          <a:xfrm>
            <a:off x="9144000" y="1447800"/>
            <a:ext cx="5029200" cy="538605"/>
          </a:xfrm>
          <a:prstGeom prst="rect">
            <a:avLst/>
          </a:prstGeom>
        </p:spPr>
        <p:txBody>
          <a:bodyPr wrap="square" lIns="91435" tIns="45718" rIns="91435" bIns="45718">
            <a:spAutoFit/>
          </a:bodyPr>
          <a:lstStyle/>
          <a:p>
            <a:pPr algn="ctr"/>
            <a:r>
              <a:rPr lang="en-US" sz="2900" b="1">
                <a:solidFill>
                  <a:schemeClr val="tx1">
                    <a:lumMod val="75000"/>
                  </a:schemeClr>
                </a:solidFill>
                <a:latin typeface="Courier"/>
                <a:cs typeface="Courier"/>
              </a:rPr>
              <a:t>york.cs.berkeley.edu</a:t>
            </a:r>
          </a:p>
        </p:txBody>
      </p:sp>
      <p:sp>
        <p:nvSpPr>
          <p:cNvPr id="15" name="Down Arrow 14"/>
          <p:cNvSpPr/>
          <p:nvPr/>
        </p:nvSpPr>
        <p:spPr>
          <a:xfrm>
            <a:off x="10820400" y="2057400"/>
            <a:ext cx="1219200" cy="1295400"/>
          </a:xfrm>
          <a:prstGeom prst="downArrow">
            <a:avLst/>
          </a:prstGeom>
        </p:spPr>
        <p:style>
          <a:lnRef idx="2">
            <a:schemeClr val="accent5"/>
          </a:lnRef>
          <a:fillRef idx="1">
            <a:schemeClr val="lt1"/>
          </a:fillRef>
          <a:effectRef idx="0">
            <a:schemeClr val="accent5"/>
          </a:effectRef>
          <a:fontRef idx="minor">
            <a:schemeClr val="dk1"/>
          </a:fontRef>
        </p:style>
        <p:txBody>
          <a:bodyPr lIns="91435" tIns="45718" rIns="91435" bIns="45718" rtlCol="0" anchor="ctr"/>
          <a:lstStyle/>
          <a:p>
            <a:pPr algn="ctr"/>
            <a:endParaRPr lang="en-US"/>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3657600" y="1188734"/>
            <a:ext cx="5334000" cy="6367037"/>
          </a:xfrm>
        </p:spPr>
        <p:txBody>
          <a:bodyPr/>
          <a:lstStyle/>
          <a:p>
            <a:r>
              <a:rPr lang="en-US"/>
              <a:t>The Internet and the systems built on it are </a:t>
            </a:r>
            <a:r>
              <a:rPr lang="en-US">
                <a:solidFill>
                  <a:srgbClr val="FFFF00"/>
                </a:solidFill>
              </a:rPr>
              <a:t>Hierarchical</a:t>
            </a:r>
          </a:p>
          <a:p>
            <a:pPr lvl="1"/>
            <a:r>
              <a:rPr lang="en-US"/>
              <a:t>Domain Name Syntax (DNS)</a:t>
            </a:r>
          </a:p>
          <a:p>
            <a:pPr lvl="1"/>
            <a:r>
              <a:rPr lang="en-US">
                <a:solidFill>
                  <a:srgbClr val="EA157A"/>
                </a:solidFill>
              </a:rPr>
              <a:t>IP addresses</a:t>
            </a:r>
          </a:p>
          <a:p>
            <a:r>
              <a:rPr lang="en-US"/>
              <a:t>Benefits</a:t>
            </a:r>
          </a:p>
          <a:p>
            <a:pPr lvl="1"/>
            <a:r>
              <a:rPr lang="en-US"/>
              <a:t>Helps systems </a:t>
            </a:r>
            <a:r>
              <a:rPr lang="en-US">
                <a:solidFill>
                  <a:srgbClr val="FFFF00"/>
                </a:solidFill>
              </a:rPr>
              <a:t>scale</a:t>
            </a:r>
          </a:p>
        </p:txBody>
      </p:sp>
      <p:sp>
        <p:nvSpPr>
          <p:cNvPr id="3" name="Title 2"/>
          <p:cNvSpPr>
            <a:spLocks noGrp="1"/>
          </p:cNvSpPr>
          <p:nvPr>
            <p:ph type="title"/>
          </p:nvPr>
        </p:nvSpPr>
        <p:spPr/>
        <p:txBody>
          <a:bodyPr/>
          <a:lstStyle/>
          <a:p>
            <a:r>
              <a:rPr lang="en-US"/>
              <a:t>Hierarchical</a:t>
            </a:r>
          </a:p>
        </p:txBody>
      </p:sp>
      <p:sp>
        <p:nvSpPr>
          <p:cNvPr id="8" name="Rectangle 7"/>
          <p:cNvSpPr/>
          <p:nvPr/>
        </p:nvSpPr>
        <p:spPr>
          <a:xfrm>
            <a:off x="6400800" y="3"/>
            <a:ext cx="8229600" cy="461661"/>
          </a:xfrm>
          <a:prstGeom prst="rect">
            <a:avLst/>
          </a:prstGeom>
        </p:spPr>
        <p:txBody>
          <a:bodyPr wrap="square" lIns="91435" tIns="45718" rIns="91435" bIns="45718">
            <a:spAutoFit/>
          </a:bodyPr>
          <a:lstStyle/>
          <a:p>
            <a:pPr algn="r"/>
            <a:r>
              <a:rPr lang="en-US" sz="2400" b="1">
                <a:solidFill>
                  <a:schemeClr val="tx1">
                    <a:lumMod val="75000"/>
                  </a:schemeClr>
                </a:solidFill>
                <a:latin typeface="Courier"/>
                <a:cs typeface="Courier"/>
              </a:rPr>
              <a:t>en.wikipedia.org/wiki/Domain_Name_System</a:t>
            </a:r>
          </a:p>
        </p:txBody>
      </p:sp>
      <p:graphicFrame>
        <p:nvGraphicFramePr>
          <p:cNvPr id="13" name="Content Placeholder 4"/>
          <p:cNvGraphicFramePr>
            <a:graphicFrameLocks noGrp="1"/>
          </p:cNvGraphicFramePr>
          <p:nvPr>
            <p:ph sz="half" idx="1"/>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1354010419"/>
              </p:ext>
            </p:extLst>
          </p:nvPr>
        </p:nvGraphicFramePr>
        <p:xfrm>
          <a:off x="9144000" y="2502630"/>
          <a:ext cx="4724400" cy="5117371"/>
        </p:xfrm>
        <a:graphic>
          <a:graphicData uri="http://schemas.openxmlformats.org/drawingml/2006/diagram">
            <a:relIds xmlns:dgm="http://schemas.openxmlformats.org/drawingml/2006/diagram" xmlns:r="http://schemas.openxmlformats.org/officeDocument/2006/relationships" r:dm="rId2" r:lo="rId3" r:qs="rId4" r:cs="rId5"/>
          </a:graphicData>
        </a:graphic>
      </p:graphicFrame>
      <p:sp>
        <p:nvSpPr>
          <p:cNvPr id="15" name="Down Arrow 14"/>
          <p:cNvSpPr/>
          <p:nvPr/>
        </p:nvSpPr>
        <p:spPr>
          <a:xfrm>
            <a:off x="10515600" y="2209800"/>
            <a:ext cx="1219200" cy="1295400"/>
          </a:xfrm>
          <a:prstGeom prst="downArrow">
            <a:avLst/>
          </a:prstGeom>
        </p:spPr>
        <p:style>
          <a:lnRef idx="2">
            <a:schemeClr val="accent5"/>
          </a:lnRef>
          <a:fillRef idx="1">
            <a:schemeClr val="lt1"/>
          </a:fillRef>
          <a:effectRef idx="0">
            <a:schemeClr val="accent5"/>
          </a:effectRef>
          <a:fontRef idx="minor">
            <a:schemeClr val="dk1"/>
          </a:fontRef>
        </p:style>
        <p:txBody>
          <a:bodyPr lIns="91435" tIns="45718" rIns="91435" bIns="45718" rtlCol="0" anchor="ctr"/>
          <a:lstStyle/>
          <a:p>
            <a:pPr algn="ctr"/>
            <a:endParaRPr lang="en-US"/>
          </a:p>
        </p:txBody>
      </p:sp>
      <p:pic>
        <p:nvPicPr>
          <p:cNvPr id="10" name="Picture 9" descr="Screen Shot 2012-10-06 at 9.59.37 PM.png"/>
          <p:cNvPicPr>
            <a:picLocks noChangeAspect="1"/>
          </p:cNvPicPr>
          <p:nvPr/>
        </p:nvPicPr>
        <p:blipFill>
          <a:blip r:embed="rId7"/>
          <a:stretch>
            <a:fillRect/>
          </a:stretch>
        </p:blipFill>
        <p:spPr>
          <a:xfrm>
            <a:off x="4267200" y="6248400"/>
            <a:ext cx="5003805" cy="1447800"/>
          </a:xfrm>
          <a:prstGeom prst="rect">
            <a:avLst/>
          </a:prstGeom>
        </p:spPr>
      </p:pic>
      <p:sp>
        <p:nvSpPr>
          <p:cNvPr id="11" name="Rectangle 10"/>
          <p:cNvSpPr/>
          <p:nvPr/>
        </p:nvSpPr>
        <p:spPr>
          <a:xfrm>
            <a:off x="8839200" y="1219202"/>
            <a:ext cx="4572000" cy="1431157"/>
          </a:xfrm>
          <a:prstGeom prst="rect">
            <a:avLst/>
          </a:prstGeom>
        </p:spPr>
        <p:txBody>
          <a:bodyPr wrap="square" lIns="91435" tIns="45718" rIns="91435" bIns="45718">
            <a:spAutoFit/>
          </a:bodyPr>
          <a:lstStyle/>
          <a:p>
            <a:pPr algn="ctr"/>
            <a:r>
              <a:rPr lang="en-US" sz="2900" b="1">
                <a:solidFill>
                  <a:schemeClr val="tx1">
                    <a:lumMod val="75000"/>
                  </a:schemeClr>
                </a:solidFill>
                <a:latin typeface="Courier"/>
                <a:cs typeface="Courier"/>
              </a:rPr>
              <a:t>york.cs.berkeley.edu</a:t>
            </a:r>
          </a:p>
          <a:p>
            <a:pPr algn="ctr"/>
            <a:r>
              <a:rPr lang="en-US" sz="2900" b="1">
                <a:solidFill>
                  <a:schemeClr val="tx1">
                    <a:lumMod val="75000"/>
                  </a:schemeClr>
                </a:solidFill>
                <a:latin typeface="Courier"/>
                <a:cs typeface="Courier"/>
              </a:rPr>
              <a:t>128.32.156.218</a:t>
            </a:r>
          </a:p>
        </p:txBody>
      </p:sp>
      <p:sp>
        <p:nvSpPr>
          <p:cNvPr id="12" name="Oval 11"/>
          <p:cNvSpPr/>
          <p:nvPr/>
        </p:nvSpPr>
        <p:spPr>
          <a:xfrm>
            <a:off x="9220201" y="6629400"/>
            <a:ext cx="4648200"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dirty="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3657601" y="1188734"/>
            <a:ext cx="5410200" cy="6367037"/>
          </a:xfrm>
        </p:spPr>
        <p:txBody>
          <a:bodyPr/>
          <a:lstStyle/>
          <a:p>
            <a:r>
              <a:rPr lang="en-US" sz="3600"/>
              <a:t>The Internet and the systems built on it are </a:t>
            </a:r>
            <a:r>
              <a:rPr lang="en-US" sz="3600">
                <a:solidFill>
                  <a:srgbClr val="FFFF00"/>
                </a:solidFill>
              </a:rPr>
              <a:t>Redundant</a:t>
            </a:r>
          </a:p>
          <a:p>
            <a:pPr lvl="1"/>
            <a:r>
              <a:rPr lang="en-US" sz="3100"/>
              <a:t>Routing (i.e., more than one way to get there)</a:t>
            </a:r>
          </a:p>
          <a:p>
            <a:r>
              <a:rPr lang="en-US" sz="3600"/>
              <a:t>Benefits</a:t>
            </a:r>
          </a:p>
          <a:p>
            <a:pPr lvl="1"/>
            <a:r>
              <a:rPr lang="en-US" sz="3100">
                <a:solidFill>
                  <a:srgbClr val="FFFF00"/>
                </a:solidFill>
              </a:rPr>
              <a:t>Fault tolerance </a:t>
            </a:r>
            <a:r>
              <a:rPr lang="en-US" sz="3100"/>
              <a:t>(i.e., more reliable)</a:t>
            </a:r>
          </a:p>
          <a:p>
            <a:pPr lvl="1"/>
            <a:r>
              <a:rPr lang="en-US" sz="3100"/>
              <a:t>Helps Internet </a:t>
            </a:r>
            <a:r>
              <a:rPr lang="en-US" sz="3100">
                <a:solidFill>
                  <a:srgbClr val="FFFF00"/>
                </a:solidFill>
              </a:rPr>
              <a:t>scale </a:t>
            </a:r>
            <a:r>
              <a:rPr lang="en-US" sz="3100"/>
              <a:t>to more devices, people </a:t>
            </a:r>
            <a:endParaRPr lang="en-US" sz="3100">
              <a:solidFill>
                <a:srgbClr val="FFFF00"/>
              </a:solidFill>
            </a:endParaRPr>
          </a:p>
        </p:txBody>
      </p:sp>
      <p:sp>
        <p:nvSpPr>
          <p:cNvPr id="3" name="Title 2"/>
          <p:cNvSpPr>
            <a:spLocks noGrp="1"/>
          </p:cNvSpPr>
          <p:nvPr>
            <p:ph type="title"/>
          </p:nvPr>
        </p:nvSpPr>
        <p:spPr/>
        <p:txBody>
          <a:bodyPr/>
          <a:lstStyle/>
          <a:p>
            <a:r>
              <a:rPr lang="en-US"/>
              <a:t>Redundant</a:t>
            </a:r>
          </a:p>
        </p:txBody>
      </p:sp>
      <p:sp>
        <p:nvSpPr>
          <p:cNvPr id="10" name="Content Placeholder 3"/>
          <p:cNvSpPr txBox="1">
            <a:spLocks/>
          </p:cNvSpPr>
          <p:nvPr/>
        </p:nvSpPr>
        <p:spPr bwMode="auto">
          <a:xfrm>
            <a:off x="10744201" y="2057400"/>
            <a:ext cx="12954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Sender</a:t>
            </a:r>
            <a:endParaRPr lang="en-US" sz="2100" dirty="0">
              <a:solidFill>
                <a:schemeClr val="tx1"/>
              </a:solidFill>
              <a:latin typeface="18 VAG Rounded Light   02390"/>
              <a:ea typeface="ＭＳ Ｐゴシック" charset="-128"/>
              <a:cs typeface="18 VAG Rounded Light   02390"/>
            </a:endParaRPr>
          </a:p>
        </p:txBody>
      </p:sp>
      <p:sp>
        <p:nvSpPr>
          <p:cNvPr id="11" name="Content Placeholder 3"/>
          <p:cNvSpPr txBox="1">
            <a:spLocks/>
          </p:cNvSpPr>
          <p:nvPr/>
        </p:nvSpPr>
        <p:spPr bwMode="auto">
          <a:xfrm>
            <a:off x="10744201" y="5943600"/>
            <a:ext cx="14478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Receiver</a:t>
            </a:r>
            <a:endParaRPr lang="en-US" sz="2100" dirty="0">
              <a:solidFill>
                <a:schemeClr val="tx1"/>
              </a:solidFill>
              <a:latin typeface="18 VAG Rounded Light   02390"/>
              <a:ea typeface="ＭＳ Ｐゴシック" charset="-128"/>
              <a:cs typeface="18 VAG Rounded Light   02390"/>
            </a:endParaRPr>
          </a:p>
        </p:txBody>
      </p:sp>
      <p:sp>
        <p:nvSpPr>
          <p:cNvPr id="12" name="Oval 11"/>
          <p:cNvSpPr/>
          <p:nvPr/>
        </p:nvSpPr>
        <p:spPr>
          <a:xfrm>
            <a:off x="9829801" y="32004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3" name="Oval 12"/>
          <p:cNvSpPr/>
          <p:nvPr/>
        </p:nvSpPr>
        <p:spPr>
          <a:xfrm>
            <a:off x="11353801" y="3733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4" name="Oval 13"/>
          <p:cNvSpPr/>
          <p:nvPr/>
        </p:nvSpPr>
        <p:spPr>
          <a:xfrm>
            <a:off x="12344401" y="3048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5" name="Oval 14"/>
          <p:cNvSpPr/>
          <p:nvPr/>
        </p:nvSpPr>
        <p:spPr>
          <a:xfrm>
            <a:off x="10210801" y="4267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6" name="Oval 15"/>
          <p:cNvSpPr/>
          <p:nvPr/>
        </p:nvSpPr>
        <p:spPr>
          <a:xfrm>
            <a:off x="11125201" y="4876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7" name="Oval 16"/>
          <p:cNvSpPr/>
          <p:nvPr/>
        </p:nvSpPr>
        <p:spPr>
          <a:xfrm>
            <a:off x="12268201" y="4495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8" name="Oval 17"/>
          <p:cNvSpPr/>
          <p:nvPr/>
        </p:nvSpPr>
        <p:spPr>
          <a:xfrm>
            <a:off x="12039601" y="5715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9" name="Oval 18"/>
          <p:cNvSpPr/>
          <p:nvPr/>
        </p:nvSpPr>
        <p:spPr>
          <a:xfrm>
            <a:off x="10058401" y="5410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20" name="Oval 19"/>
          <p:cNvSpPr/>
          <p:nvPr/>
        </p:nvSpPr>
        <p:spPr>
          <a:xfrm>
            <a:off x="13411201" y="3886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cxnSp>
        <p:nvCxnSpPr>
          <p:cNvPr id="21" name="Straight Connector 20"/>
          <p:cNvCxnSpPr>
            <a:stCxn id="38" idx="3"/>
            <a:endCxn id="12" idx="7"/>
          </p:cNvCxnSpPr>
          <p:nvPr/>
        </p:nvCxnSpPr>
        <p:spPr>
          <a:xfrm rot="5400000">
            <a:off x="9910623" y="2519223"/>
            <a:ext cx="828956" cy="6003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38" idx="5"/>
            <a:endCxn id="14" idx="1"/>
          </p:cNvCxnSpPr>
          <p:nvPr/>
        </p:nvCxnSpPr>
        <p:spPr>
          <a:xfrm rot="16200000" flipH="1">
            <a:off x="11244124" y="1947722"/>
            <a:ext cx="676556" cy="1590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2" idx="4"/>
            <a:endCxn id="15" idx="1"/>
          </p:cNvCxnSpPr>
          <p:nvPr/>
        </p:nvCxnSpPr>
        <p:spPr>
          <a:xfrm rot="16200000" flipH="1">
            <a:off x="9658350" y="3714751"/>
            <a:ext cx="871678" cy="300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2" idx="5"/>
            <a:endCxn id="16" idx="1"/>
          </p:cNvCxnSpPr>
          <p:nvPr/>
        </p:nvCxnSpPr>
        <p:spPr>
          <a:xfrm rot="16200000" flipH="1">
            <a:off x="9834424" y="3586022"/>
            <a:ext cx="1514756" cy="1133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5" idx="4"/>
            <a:endCxn id="19" idx="0"/>
          </p:cNvCxnSpPr>
          <p:nvPr/>
        </p:nvCxnSpPr>
        <p:spPr>
          <a:xfrm rot="5400000">
            <a:off x="9791701" y="4876800"/>
            <a:ext cx="91440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3" idx="5"/>
            <a:endCxn id="17" idx="0"/>
          </p:cNvCxnSpPr>
          <p:nvPr/>
        </p:nvCxnSpPr>
        <p:spPr>
          <a:xfrm rot="16200000" flipH="1">
            <a:off x="11682271" y="3795572"/>
            <a:ext cx="566878" cy="833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3" idx="7"/>
            <a:endCxn id="14" idx="3"/>
          </p:cNvCxnSpPr>
          <p:nvPr/>
        </p:nvCxnSpPr>
        <p:spPr>
          <a:xfrm rot="5400000" flipH="1" flipV="1">
            <a:off x="11701324" y="3090722"/>
            <a:ext cx="524156" cy="828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9" idx="7"/>
            <a:endCxn id="16" idx="3"/>
          </p:cNvCxnSpPr>
          <p:nvPr/>
        </p:nvCxnSpPr>
        <p:spPr>
          <a:xfrm rot="5400000" flipH="1" flipV="1">
            <a:off x="10520223" y="4805223"/>
            <a:ext cx="371756" cy="9051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16" idx="5"/>
            <a:endCxn id="18" idx="1"/>
          </p:cNvCxnSpPr>
          <p:nvPr/>
        </p:nvCxnSpPr>
        <p:spPr>
          <a:xfrm rot="16200000" flipH="1">
            <a:off x="11358423" y="5033823"/>
            <a:ext cx="676556" cy="752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7" idx="4"/>
            <a:endCxn id="18" idx="0"/>
          </p:cNvCxnSpPr>
          <p:nvPr/>
        </p:nvCxnSpPr>
        <p:spPr>
          <a:xfrm rot="5400000">
            <a:off x="11772900" y="5105401"/>
            <a:ext cx="99060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16" idx="2"/>
            <a:endCxn id="15" idx="5"/>
          </p:cNvCxnSpPr>
          <p:nvPr/>
        </p:nvCxnSpPr>
        <p:spPr>
          <a:xfrm rot="10800000">
            <a:off x="10405923" y="4462322"/>
            <a:ext cx="719278" cy="5287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19" idx="5"/>
            <a:endCxn id="39" idx="1"/>
          </p:cNvCxnSpPr>
          <p:nvPr/>
        </p:nvCxnSpPr>
        <p:spPr>
          <a:xfrm rot="16200000" flipH="1">
            <a:off x="10177324" y="5681522"/>
            <a:ext cx="524156" cy="371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39" idx="0"/>
            <a:endCxn id="16" idx="4"/>
          </p:cNvCxnSpPr>
          <p:nvPr/>
        </p:nvCxnSpPr>
        <p:spPr>
          <a:xfrm rot="5400000" flipH="1" flipV="1">
            <a:off x="10477500" y="5334001"/>
            <a:ext cx="99060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3" idx="1"/>
          </p:cNvCxnSpPr>
          <p:nvPr/>
        </p:nvCxnSpPr>
        <p:spPr>
          <a:xfrm rot="16200000" flipH="1">
            <a:off x="10401300" y="2781300"/>
            <a:ext cx="1328878" cy="6430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13" idx="4"/>
            <a:endCxn id="16" idx="0"/>
          </p:cNvCxnSpPr>
          <p:nvPr/>
        </p:nvCxnSpPr>
        <p:spPr>
          <a:xfrm rot="5400000">
            <a:off x="10896600" y="4305301"/>
            <a:ext cx="91440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4" idx="6"/>
            <a:endCxn id="20" idx="1"/>
          </p:cNvCxnSpPr>
          <p:nvPr/>
        </p:nvCxnSpPr>
        <p:spPr>
          <a:xfrm>
            <a:off x="12573001" y="3162300"/>
            <a:ext cx="871678" cy="7573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20" idx="3"/>
            <a:endCxn id="18" idx="7"/>
          </p:cNvCxnSpPr>
          <p:nvPr/>
        </p:nvCxnSpPr>
        <p:spPr>
          <a:xfrm rot="5400000">
            <a:off x="12006123" y="4309923"/>
            <a:ext cx="1667156" cy="1209957"/>
          </a:xfrm>
          <a:prstGeom prst="line">
            <a:avLst/>
          </a:prstGeom>
        </p:spPr>
        <p:style>
          <a:lnRef idx="2">
            <a:schemeClr val="accent1"/>
          </a:lnRef>
          <a:fillRef idx="0">
            <a:schemeClr val="accent1"/>
          </a:fillRef>
          <a:effectRef idx="1">
            <a:schemeClr val="accent1"/>
          </a:effectRef>
          <a:fontRef idx="minor">
            <a:schemeClr val="tx1"/>
          </a:fontRef>
        </p:style>
      </p:cxnSp>
      <p:sp>
        <p:nvSpPr>
          <p:cNvPr id="38" name="Oval 37"/>
          <p:cNvSpPr/>
          <p:nvPr/>
        </p:nvSpPr>
        <p:spPr>
          <a:xfrm>
            <a:off x="10591801" y="22098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39" name="Oval 38"/>
          <p:cNvSpPr/>
          <p:nvPr/>
        </p:nvSpPr>
        <p:spPr>
          <a:xfrm>
            <a:off x="10591801" y="60960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40" name="Oval 39"/>
          <p:cNvSpPr/>
          <p:nvPr/>
        </p:nvSpPr>
        <p:spPr>
          <a:xfrm>
            <a:off x="9067801" y="6629400"/>
            <a:ext cx="4953000"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dirty="0"/>
          </a:p>
        </p:txBody>
      </p:sp>
      <p:sp>
        <p:nvSpPr>
          <p:cNvPr id="41" name="Oval 40"/>
          <p:cNvSpPr/>
          <p:nvPr/>
        </p:nvSpPr>
        <p:spPr>
          <a:xfrm>
            <a:off x="10439401" y="32004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cxnSp>
        <p:nvCxnSpPr>
          <p:cNvPr id="42" name="Straight Connector 41"/>
          <p:cNvCxnSpPr>
            <a:stCxn id="12" idx="6"/>
            <a:endCxn id="41" idx="2"/>
          </p:cNvCxnSpPr>
          <p:nvPr/>
        </p:nvCxnSpPr>
        <p:spPr>
          <a:xfrm>
            <a:off x="10058401" y="3314700"/>
            <a:ext cx="3810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41" idx="6"/>
            <a:endCxn id="13" idx="2"/>
          </p:cNvCxnSpPr>
          <p:nvPr/>
        </p:nvCxnSpPr>
        <p:spPr>
          <a:xfrm>
            <a:off x="10668001" y="3314700"/>
            <a:ext cx="685800" cy="53340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Redundant</a:t>
            </a:r>
          </a:p>
        </p:txBody>
      </p:sp>
      <p:sp>
        <p:nvSpPr>
          <p:cNvPr id="10" name="Content Placeholder 3"/>
          <p:cNvSpPr txBox="1">
            <a:spLocks/>
          </p:cNvSpPr>
          <p:nvPr/>
        </p:nvSpPr>
        <p:spPr bwMode="auto">
          <a:xfrm>
            <a:off x="10744201" y="2057400"/>
            <a:ext cx="12954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Sender</a:t>
            </a:r>
            <a:endParaRPr lang="en-US" sz="2100" dirty="0">
              <a:solidFill>
                <a:schemeClr val="tx1"/>
              </a:solidFill>
              <a:latin typeface="18 VAG Rounded Light   02390"/>
              <a:ea typeface="ＭＳ Ｐゴシック" charset="-128"/>
              <a:cs typeface="18 VAG Rounded Light   02390"/>
            </a:endParaRPr>
          </a:p>
        </p:txBody>
      </p:sp>
      <p:sp>
        <p:nvSpPr>
          <p:cNvPr id="11" name="Content Placeholder 3"/>
          <p:cNvSpPr txBox="1">
            <a:spLocks/>
          </p:cNvSpPr>
          <p:nvPr/>
        </p:nvSpPr>
        <p:spPr bwMode="auto">
          <a:xfrm>
            <a:off x="10744201" y="5943600"/>
            <a:ext cx="14478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Receiver</a:t>
            </a:r>
            <a:endParaRPr lang="en-US" sz="2100" dirty="0">
              <a:solidFill>
                <a:schemeClr val="tx1"/>
              </a:solidFill>
              <a:latin typeface="18 VAG Rounded Light   02390"/>
              <a:ea typeface="ＭＳ Ｐゴシック" charset="-128"/>
              <a:cs typeface="18 VAG Rounded Light   02390"/>
            </a:endParaRPr>
          </a:p>
        </p:txBody>
      </p:sp>
      <p:sp>
        <p:nvSpPr>
          <p:cNvPr id="12" name="Oval 11"/>
          <p:cNvSpPr/>
          <p:nvPr/>
        </p:nvSpPr>
        <p:spPr>
          <a:xfrm>
            <a:off x="9829801" y="32004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3" name="Oval 12"/>
          <p:cNvSpPr/>
          <p:nvPr/>
        </p:nvSpPr>
        <p:spPr>
          <a:xfrm>
            <a:off x="11353801" y="3733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4" name="Oval 13"/>
          <p:cNvSpPr/>
          <p:nvPr/>
        </p:nvSpPr>
        <p:spPr>
          <a:xfrm>
            <a:off x="12344401" y="3048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5" name="Oval 14"/>
          <p:cNvSpPr/>
          <p:nvPr/>
        </p:nvSpPr>
        <p:spPr>
          <a:xfrm>
            <a:off x="10210801" y="4267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6" name="Oval 15"/>
          <p:cNvSpPr/>
          <p:nvPr/>
        </p:nvSpPr>
        <p:spPr>
          <a:xfrm>
            <a:off x="11125201" y="4876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7" name="Oval 16"/>
          <p:cNvSpPr/>
          <p:nvPr/>
        </p:nvSpPr>
        <p:spPr>
          <a:xfrm>
            <a:off x="12268201" y="4495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8" name="Oval 17"/>
          <p:cNvSpPr/>
          <p:nvPr/>
        </p:nvSpPr>
        <p:spPr>
          <a:xfrm>
            <a:off x="12039601" y="5715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9" name="Oval 18"/>
          <p:cNvSpPr/>
          <p:nvPr/>
        </p:nvSpPr>
        <p:spPr>
          <a:xfrm>
            <a:off x="10058401" y="5410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20" name="Oval 19"/>
          <p:cNvSpPr/>
          <p:nvPr/>
        </p:nvSpPr>
        <p:spPr>
          <a:xfrm>
            <a:off x="13411201" y="3886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cxnSp>
        <p:nvCxnSpPr>
          <p:cNvPr id="21" name="Straight Connector 20"/>
          <p:cNvCxnSpPr>
            <a:stCxn id="38" idx="3"/>
            <a:endCxn id="12" idx="7"/>
          </p:cNvCxnSpPr>
          <p:nvPr/>
        </p:nvCxnSpPr>
        <p:spPr>
          <a:xfrm rot="5400000">
            <a:off x="9910623" y="2519223"/>
            <a:ext cx="828956" cy="6003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38" idx="5"/>
            <a:endCxn id="14" idx="1"/>
          </p:cNvCxnSpPr>
          <p:nvPr/>
        </p:nvCxnSpPr>
        <p:spPr>
          <a:xfrm rot="16200000" flipH="1">
            <a:off x="11244124" y="1947722"/>
            <a:ext cx="676556" cy="1590957"/>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a:stCxn id="12" idx="4"/>
            <a:endCxn id="15" idx="1"/>
          </p:cNvCxnSpPr>
          <p:nvPr/>
        </p:nvCxnSpPr>
        <p:spPr>
          <a:xfrm rot="16200000" flipH="1">
            <a:off x="9658350" y="3714751"/>
            <a:ext cx="871678" cy="300178"/>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a:stCxn id="12" idx="5"/>
            <a:endCxn id="16" idx="1"/>
          </p:cNvCxnSpPr>
          <p:nvPr/>
        </p:nvCxnSpPr>
        <p:spPr>
          <a:xfrm rot="16200000" flipH="1">
            <a:off x="9834424" y="3586022"/>
            <a:ext cx="1514756" cy="1133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3" idx="5"/>
            <a:endCxn id="17" idx="0"/>
          </p:cNvCxnSpPr>
          <p:nvPr/>
        </p:nvCxnSpPr>
        <p:spPr>
          <a:xfrm rot="16200000" flipH="1">
            <a:off x="11682271" y="3795572"/>
            <a:ext cx="566878" cy="833578"/>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p:cNvCxnSpPr>
            <a:stCxn id="13" idx="7"/>
            <a:endCxn id="14" idx="3"/>
          </p:cNvCxnSpPr>
          <p:nvPr/>
        </p:nvCxnSpPr>
        <p:spPr>
          <a:xfrm rot="5400000" flipH="1" flipV="1">
            <a:off x="11701324" y="3090722"/>
            <a:ext cx="524156" cy="828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9" idx="7"/>
            <a:endCxn id="16" idx="3"/>
          </p:cNvCxnSpPr>
          <p:nvPr/>
        </p:nvCxnSpPr>
        <p:spPr>
          <a:xfrm rot="5400000" flipH="1" flipV="1">
            <a:off x="10520223" y="4805223"/>
            <a:ext cx="371756" cy="9051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16" idx="5"/>
            <a:endCxn id="18" idx="1"/>
          </p:cNvCxnSpPr>
          <p:nvPr/>
        </p:nvCxnSpPr>
        <p:spPr>
          <a:xfrm rot="16200000" flipH="1">
            <a:off x="11358423" y="5033823"/>
            <a:ext cx="676556" cy="752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7" idx="4"/>
            <a:endCxn id="18" idx="0"/>
          </p:cNvCxnSpPr>
          <p:nvPr/>
        </p:nvCxnSpPr>
        <p:spPr>
          <a:xfrm rot="5400000">
            <a:off x="11772900" y="5105401"/>
            <a:ext cx="990600" cy="228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31" name="Straight Connector 30"/>
          <p:cNvCxnSpPr>
            <a:stCxn id="16" idx="2"/>
            <a:endCxn id="15" idx="5"/>
          </p:cNvCxnSpPr>
          <p:nvPr/>
        </p:nvCxnSpPr>
        <p:spPr>
          <a:xfrm rot="10800000">
            <a:off x="10405923" y="4462322"/>
            <a:ext cx="719278" cy="5287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19" idx="5"/>
            <a:endCxn id="39" idx="1"/>
          </p:cNvCxnSpPr>
          <p:nvPr/>
        </p:nvCxnSpPr>
        <p:spPr>
          <a:xfrm rot="16200000" flipH="1">
            <a:off x="10177324" y="5681522"/>
            <a:ext cx="524156" cy="371757"/>
          </a:xfrm>
          <a:prstGeom prst="line">
            <a:avLst/>
          </a:prstGeom>
        </p:spPr>
        <p:style>
          <a:lnRef idx="3">
            <a:schemeClr val="accent2"/>
          </a:lnRef>
          <a:fillRef idx="0">
            <a:schemeClr val="accent2"/>
          </a:fillRef>
          <a:effectRef idx="2">
            <a:schemeClr val="accent2"/>
          </a:effectRef>
          <a:fontRef idx="minor">
            <a:schemeClr val="tx1"/>
          </a:fontRef>
        </p:style>
      </p:cxnSp>
      <p:cxnSp>
        <p:nvCxnSpPr>
          <p:cNvPr id="33" name="Straight Connector 32"/>
          <p:cNvCxnSpPr>
            <a:stCxn id="39" idx="0"/>
            <a:endCxn id="16" idx="4"/>
          </p:cNvCxnSpPr>
          <p:nvPr/>
        </p:nvCxnSpPr>
        <p:spPr>
          <a:xfrm rot="5400000" flipH="1" flipV="1">
            <a:off x="10477500" y="5334001"/>
            <a:ext cx="99060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3" idx="1"/>
          </p:cNvCxnSpPr>
          <p:nvPr/>
        </p:nvCxnSpPr>
        <p:spPr>
          <a:xfrm rot="16200000" flipH="1">
            <a:off x="10401300" y="2781300"/>
            <a:ext cx="1328878" cy="6430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13" idx="4"/>
            <a:endCxn id="16" idx="0"/>
          </p:cNvCxnSpPr>
          <p:nvPr/>
        </p:nvCxnSpPr>
        <p:spPr>
          <a:xfrm rot="5400000">
            <a:off x="10896600" y="4305301"/>
            <a:ext cx="91440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4" idx="6"/>
            <a:endCxn id="20" idx="1"/>
          </p:cNvCxnSpPr>
          <p:nvPr/>
        </p:nvCxnSpPr>
        <p:spPr>
          <a:xfrm>
            <a:off x="12573001" y="3162300"/>
            <a:ext cx="871678" cy="757378"/>
          </a:xfrm>
          <a:prstGeom prst="line">
            <a:avLst/>
          </a:prstGeom>
        </p:spPr>
        <p:style>
          <a:lnRef idx="3">
            <a:schemeClr val="accent2"/>
          </a:lnRef>
          <a:fillRef idx="0">
            <a:schemeClr val="accent2"/>
          </a:fillRef>
          <a:effectRef idx="2">
            <a:schemeClr val="accent2"/>
          </a:effectRef>
          <a:fontRef idx="minor">
            <a:schemeClr val="tx1"/>
          </a:fontRef>
        </p:style>
      </p:cxnSp>
      <p:cxnSp>
        <p:nvCxnSpPr>
          <p:cNvPr id="37" name="Straight Connector 36"/>
          <p:cNvCxnSpPr>
            <a:stCxn id="20" idx="3"/>
            <a:endCxn id="18" idx="7"/>
          </p:cNvCxnSpPr>
          <p:nvPr/>
        </p:nvCxnSpPr>
        <p:spPr>
          <a:xfrm rot="5400000">
            <a:off x="12006123" y="4309923"/>
            <a:ext cx="1667156" cy="1209957"/>
          </a:xfrm>
          <a:prstGeom prst="line">
            <a:avLst/>
          </a:prstGeom>
        </p:spPr>
        <p:style>
          <a:lnRef idx="3">
            <a:schemeClr val="accent2"/>
          </a:lnRef>
          <a:fillRef idx="0">
            <a:schemeClr val="accent2"/>
          </a:fillRef>
          <a:effectRef idx="2">
            <a:schemeClr val="accent2"/>
          </a:effectRef>
          <a:fontRef idx="minor">
            <a:schemeClr val="tx1"/>
          </a:fontRef>
        </p:style>
      </p:cxnSp>
      <p:sp>
        <p:nvSpPr>
          <p:cNvPr id="38" name="Oval 37"/>
          <p:cNvSpPr/>
          <p:nvPr/>
        </p:nvSpPr>
        <p:spPr>
          <a:xfrm>
            <a:off x="10591801" y="22098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39" name="Oval 38"/>
          <p:cNvSpPr/>
          <p:nvPr/>
        </p:nvSpPr>
        <p:spPr>
          <a:xfrm>
            <a:off x="10591801" y="60960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40" name="Oval 39"/>
          <p:cNvSpPr/>
          <p:nvPr/>
        </p:nvSpPr>
        <p:spPr>
          <a:xfrm>
            <a:off x="9067801" y="6629400"/>
            <a:ext cx="4953000"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dirty="0"/>
          </a:p>
        </p:txBody>
      </p:sp>
      <p:sp>
        <p:nvSpPr>
          <p:cNvPr id="41" name="Oval 40"/>
          <p:cNvSpPr/>
          <p:nvPr/>
        </p:nvSpPr>
        <p:spPr>
          <a:xfrm>
            <a:off x="10439401" y="32004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cxnSp>
        <p:nvCxnSpPr>
          <p:cNvPr id="42" name="Straight Connector 41"/>
          <p:cNvCxnSpPr>
            <a:stCxn id="12" idx="6"/>
            <a:endCxn id="41" idx="2"/>
          </p:cNvCxnSpPr>
          <p:nvPr/>
        </p:nvCxnSpPr>
        <p:spPr>
          <a:xfrm>
            <a:off x="10058401" y="3314700"/>
            <a:ext cx="381000"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43" name="Straight Connector 42"/>
          <p:cNvCxnSpPr>
            <a:stCxn id="41" idx="6"/>
            <a:endCxn id="13" idx="2"/>
          </p:cNvCxnSpPr>
          <p:nvPr/>
        </p:nvCxnSpPr>
        <p:spPr>
          <a:xfrm>
            <a:off x="10668001" y="3314700"/>
            <a:ext cx="685800" cy="5334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5" name="Straight Connector 24"/>
          <p:cNvCxnSpPr>
            <a:stCxn id="15" idx="4"/>
            <a:endCxn id="19" idx="0"/>
          </p:cNvCxnSpPr>
          <p:nvPr/>
        </p:nvCxnSpPr>
        <p:spPr>
          <a:xfrm rot="5400000">
            <a:off x="9791701" y="4876800"/>
            <a:ext cx="914400" cy="152400"/>
          </a:xfrm>
          <a:prstGeom prst="line">
            <a:avLst/>
          </a:prstGeom>
        </p:spPr>
        <p:style>
          <a:lnRef idx="3">
            <a:schemeClr val="accent2"/>
          </a:lnRef>
          <a:fillRef idx="0">
            <a:schemeClr val="accent2"/>
          </a:fillRef>
          <a:effectRef idx="2">
            <a:schemeClr val="accent2"/>
          </a:effectRef>
          <a:fontRef idx="minor">
            <a:schemeClr val="tx1"/>
          </a:fontRef>
        </p:style>
      </p:cxnSp>
      <p:sp>
        <p:nvSpPr>
          <p:cNvPr id="46" name="Content Placeholder 3"/>
          <p:cNvSpPr>
            <a:spLocks noGrp="1"/>
          </p:cNvSpPr>
          <p:nvPr>
            <p:ph sz="half" idx="1"/>
          </p:nvPr>
        </p:nvSpPr>
        <p:spPr>
          <a:xfrm>
            <a:off x="3657601" y="1188734"/>
            <a:ext cx="5410200" cy="6367037"/>
          </a:xfrm>
        </p:spPr>
        <p:txBody>
          <a:bodyPr/>
          <a:lstStyle/>
          <a:p>
            <a:r>
              <a:rPr lang="en-US" sz="3600"/>
              <a:t>The Internet and the systems built on it are </a:t>
            </a:r>
            <a:r>
              <a:rPr lang="en-US" sz="3600">
                <a:solidFill>
                  <a:srgbClr val="FFFF00"/>
                </a:solidFill>
              </a:rPr>
              <a:t>Redundant</a:t>
            </a:r>
          </a:p>
          <a:p>
            <a:pPr lvl="1"/>
            <a:r>
              <a:rPr lang="en-US" sz="3100"/>
              <a:t>Routing (i.e., more than one way to get there)</a:t>
            </a:r>
          </a:p>
          <a:p>
            <a:r>
              <a:rPr lang="en-US" sz="3600"/>
              <a:t>Benefits</a:t>
            </a:r>
          </a:p>
          <a:p>
            <a:pPr lvl="1"/>
            <a:r>
              <a:rPr lang="en-US" sz="3100">
                <a:solidFill>
                  <a:srgbClr val="FFFF00"/>
                </a:solidFill>
              </a:rPr>
              <a:t>Fault tolerance </a:t>
            </a:r>
            <a:r>
              <a:rPr lang="en-US" sz="3100"/>
              <a:t>(i.e., more reliable)</a:t>
            </a:r>
          </a:p>
          <a:p>
            <a:pPr lvl="1"/>
            <a:r>
              <a:rPr lang="en-US" sz="3100"/>
              <a:t>Helps Internet </a:t>
            </a:r>
            <a:r>
              <a:rPr lang="en-US" sz="3100">
                <a:solidFill>
                  <a:srgbClr val="FFFF00"/>
                </a:solidFill>
              </a:rPr>
              <a:t>scale </a:t>
            </a:r>
            <a:r>
              <a:rPr lang="en-US" sz="3100"/>
              <a:t>to more devices, people </a:t>
            </a:r>
            <a:endParaRPr lang="en-US" sz="3100">
              <a:solidFill>
                <a:srgbClr val="FFFF00"/>
              </a:solidFill>
            </a:endParaRPr>
          </a:p>
        </p:txBody>
      </p:sp>
      <p:sp>
        <p:nvSpPr>
          <p:cNvPr id="44" name="Lightning Bolt 43"/>
          <p:cNvSpPr/>
          <p:nvPr/>
        </p:nvSpPr>
        <p:spPr>
          <a:xfrm>
            <a:off x="9220201" y="1371600"/>
            <a:ext cx="1295400" cy="1828800"/>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lIns="91435" tIns="45718" rIns="91435" bIns="45718"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up)">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Redundant</a:t>
            </a:r>
          </a:p>
        </p:txBody>
      </p:sp>
      <p:sp>
        <p:nvSpPr>
          <p:cNvPr id="10" name="Content Placeholder 3"/>
          <p:cNvSpPr txBox="1">
            <a:spLocks/>
          </p:cNvSpPr>
          <p:nvPr/>
        </p:nvSpPr>
        <p:spPr bwMode="auto">
          <a:xfrm>
            <a:off x="10744201" y="2057400"/>
            <a:ext cx="12954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Sender</a:t>
            </a:r>
            <a:endParaRPr lang="en-US" sz="2100" dirty="0">
              <a:solidFill>
                <a:schemeClr val="tx1"/>
              </a:solidFill>
              <a:latin typeface="18 VAG Rounded Light   02390"/>
              <a:ea typeface="ＭＳ Ｐゴシック" charset="-128"/>
              <a:cs typeface="18 VAG Rounded Light   02390"/>
            </a:endParaRPr>
          </a:p>
        </p:txBody>
      </p:sp>
      <p:sp>
        <p:nvSpPr>
          <p:cNvPr id="11" name="Content Placeholder 3"/>
          <p:cNvSpPr txBox="1">
            <a:spLocks/>
          </p:cNvSpPr>
          <p:nvPr/>
        </p:nvSpPr>
        <p:spPr bwMode="auto">
          <a:xfrm>
            <a:off x="10744201" y="5943600"/>
            <a:ext cx="14478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Receiver</a:t>
            </a:r>
            <a:endParaRPr lang="en-US" sz="2100" dirty="0">
              <a:solidFill>
                <a:schemeClr val="tx1"/>
              </a:solidFill>
              <a:latin typeface="18 VAG Rounded Light   02390"/>
              <a:ea typeface="ＭＳ Ｐゴシック" charset="-128"/>
              <a:cs typeface="18 VAG Rounded Light   02390"/>
            </a:endParaRPr>
          </a:p>
        </p:txBody>
      </p:sp>
      <p:sp>
        <p:nvSpPr>
          <p:cNvPr id="12" name="Oval 11"/>
          <p:cNvSpPr/>
          <p:nvPr/>
        </p:nvSpPr>
        <p:spPr>
          <a:xfrm>
            <a:off x="9829801" y="32004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3" name="Oval 12"/>
          <p:cNvSpPr/>
          <p:nvPr/>
        </p:nvSpPr>
        <p:spPr>
          <a:xfrm>
            <a:off x="11353801" y="3733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4" name="Oval 13"/>
          <p:cNvSpPr/>
          <p:nvPr/>
        </p:nvSpPr>
        <p:spPr>
          <a:xfrm>
            <a:off x="12344401" y="3048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5" name="Oval 14"/>
          <p:cNvSpPr/>
          <p:nvPr/>
        </p:nvSpPr>
        <p:spPr>
          <a:xfrm>
            <a:off x="10210801" y="4267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6" name="Oval 15"/>
          <p:cNvSpPr/>
          <p:nvPr/>
        </p:nvSpPr>
        <p:spPr>
          <a:xfrm>
            <a:off x="11125201" y="4876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7" name="Oval 16"/>
          <p:cNvSpPr/>
          <p:nvPr/>
        </p:nvSpPr>
        <p:spPr>
          <a:xfrm>
            <a:off x="12268201" y="4495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8" name="Oval 17"/>
          <p:cNvSpPr/>
          <p:nvPr/>
        </p:nvSpPr>
        <p:spPr>
          <a:xfrm>
            <a:off x="12039601" y="5715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9" name="Oval 18"/>
          <p:cNvSpPr/>
          <p:nvPr/>
        </p:nvSpPr>
        <p:spPr>
          <a:xfrm>
            <a:off x="10058401" y="5410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20" name="Oval 19"/>
          <p:cNvSpPr/>
          <p:nvPr/>
        </p:nvSpPr>
        <p:spPr>
          <a:xfrm>
            <a:off x="13411201" y="3886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cxnSp>
        <p:nvCxnSpPr>
          <p:cNvPr id="21" name="Straight Connector 20"/>
          <p:cNvCxnSpPr>
            <a:stCxn id="38" idx="3"/>
            <a:endCxn id="12" idx="7"/>
          </p:cNvCxnSpPr>
          <p:nvPr/>
        </p:nvCxnSpPr>
        <p:spPr>
          <a:xfrm rot="5400000">
            <a:off x="9910623" y="2519223"/>
            <a:ext cx="828956" cy="6003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38" idx="5"/>
            <a:endCxn id="14" idx="1"/>
          </p:cNvCxnSpPr>
          <p:nvPr/>
        </p:nvCxnSpPr>
        <p:spPr>
          <a:xfrm rot="16200000" flipH="1">
            <a:off x="11244124" y="1947722"/>
            <a:ext cx="676556" cy="1590957"/>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a:stCxn id="12" idx="4"/>
            <a:endCxn id="15" idx="1"/>
          </p:cNvCxnSpPr>
          <p:nvPr/>
        </p:nvCxnSpPr>
        <p:spPr>
          <a:xfrm rot="16200000" flipH="1">
            <a:off x="9658350" y="3714751"/>
            <a:ext cx="871678" cy="300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2" idx="5"/>
            <a:endCxn id="16" idx="1"/>
          </p:cNvCxnSpPr>
          <p:nvPr/>
        </p:nvCxnSpPr>
        <p:spPr>
          <a:xfrm rot="16200000" flipH="1">
            <a:off x="9834424" y="3586022"/>
            <a:ext cx="1514756" cy="1133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3" idx="5"/>
            <a:endCxn id="17" idx="0"/>
          </p:cNvCxnSpPr>
          <p:nvPr/>
        </p:nvCxnSpPr>
        <p:spPr>
          <a:xfrm rot="16200000" flipH="1">
            <a:off x="11682271" y="3795572"/>
            <a:ext cx="566878" cy="833578"/>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p:cNvCxnSpPr>
            <a:stCxn id="13" idx="7"/>
            <a:endCxn id="14" idx="3"/>
          </p:cNvCxnSpPr>
          <p:nvPr/>
        </p:nvCxnSpPr>
        <p:spPr>
          <a:xfrm rot="5400000" flipH="1" flipV="1">
            <a:off x="11701324" y="3090722"/>
            <a:ext cx="524156" cy="828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9" idx="7"/>
            <a:endCxn id="16" idx="3"/>
          </p:cNvCxnSpPr>
          <p:nvPr/>
        </p:nvCxnSpPr>
        <p:spPr>
          <a:xfrm rot="5400000" flipH="1" flipV="1">
            <a:off x="10520223" y="4805223"/>
            <a:ext cx="371756" cy="9051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16" idx="5"/>
            <a:endCxn id="18" idx="1"/>
          </p:cNvCxnSpPr>
          <p:nvPr/>
        </p:nvCxnSpPr>
        <p:spPr>
          <a:xfrm rot="16200000" flipH="1">
            <a:off x="11358423" y="5033823"/>
            <a:ext cx="676556" cy="752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7" idx="4"/>
            <a:endCxn id="18" idx="0"/>
          </p:cNvCxnSpPr>
          <p:nvPr/>
        </p:nvCxnSpPr>
        <p:spPr>
          <a:xfrm rot="5400000">
            <a:off x="11772900" y="5105401"/>
            <a:ext cx="990600" cy="228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31" name="Straight Connector 30"/>
          <p:cNvCxnSpPr>
            <a:stCxn id="16" idx="2"/>
            <a:endCxn id="15" idx="5"/>
          </p:cNvCxnSpPr>
          <p:nvPr/>
        </p:nvCxnSpPr>
        <p:spPr>
          <a:xfrm rot="10800000">
            <a:off x="10405923" y="4462322"/>
            <a:ext cx="719278" cy="5287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19" idx="5"/>
            <a:endCxn id="39" idx="1"/>
          </p:cNvCxnSpPr>
          <p:nvPr/>
        </p:nvCxnSpPr>
        <p:spPr>
          <a:xfrm rot="16200000" flipH="1">
            <a:off x="10177324" y="5681522"/>
            <a:ext cx="524156" cy="371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39" idx="0"/>
            <a:endCxn id="16" idx="4"/>
          </p:cNvCxnSpPr>
          <p:nvPr/>
        </p:nvCxnSpPr>
        <p:spPr>
          <a:xfrm rot="5400000" flipH="1" flipV="1">
            <a:off x="10477500" y="5334001"/>
            <a:ext cx="99060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3" idx="1"/>
          </p:cNvCxnSpPr>
          <p:nvPr/>
        </p:nvCxnSpPr>
        <p:spPr>
          <a:xfrm rot="16200000" flipH="1">
            <a:off x="10401300" y="2781300"/>
            <a:ext cx="1328878" cy="6430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13" idx="4"/>
            <a:endCxn id="16" idx="0"/>
          </p:cNvCxnSpPr>
          <p:nvPr/>
        </p:nvCxnSpPr>
        <p:spPr>
          <a:xfrm rot="5400000">
            <a:off x="10896600" y="4305301"/>
            <a:ext cx="91440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4" idx="6"/>
            <a:endCxn id="20" idx="1"/>
          </p:cNvCxnSpPr>
          <p:nvPr/>
        </p:nvCxnSpPr>
        <p:spPr>
          <a:xfrm>
            <a:off x="12573001" y="3162300"/>
            <a:ext cx="871678" cy="757378"/>
          </a:xfrm>
          <a:prstGeom prst="line">
            <a:avLst/>
          </a:prstGeom>
        </p:spPr>
        <p:style>
          <a:lnRef idx="3">
            <a:schemeClr val="accent2"/>
          </a:lnRef>
          <a:fillRef idx="0">
            <a:schemeClr val="accent2"/>
          </a:fillRef>
          <a:effectRef idx="2">
            <a:schemeClr val="accent2"/>
          </a:effectRef>
          <a:fontRef idx="minor">
            <a:schemeClr val="tx1"/>
          </a:fontRef>
        </p:style>
      </p:cxnSp>
      <p:cxnSp>
        <p:nvCxnSpPr>
          <p:cNvPr id="37" name="Straight Connector 36"/>
          <p:cNvCxnSpPr>
            <a:stCxn id="20" idx="3"/>
            <a:endCxn id="18" idx="7"/>
          </p:cNvCxnSpPr>
          <p:nvPr/>
        </p:nvCxnSpPr>
        <p:spPr>
          <a:xfrm rot="5400000">
            <a:off x="12006123" y="4309923"/>
            <a:ext cx="1667156" cy="1209957"/>
          </a:xfrm>
          <a:prstGeom prst="line">
            <a:avLst/>
          </a:prstGeom>
        </p:spPr>
        <p:style>
          <a:lnRef idx="3">
            <a:schemeClr val="accent2"/>
          </a:lnRef>
          <a:fillRef idx="0">
            <a:schemeClr val="accent2"/>
          </a:fillRef>
          <a:effectRef idx="2">
            <a:schemeClr val="accent2"/>
          </a:effectRef>
          <a:fontRef idx="minor">
            <a:schemeClr val="tx1"/>
          </a:fontRef>
        </p:style>
      </p:cxnSp>
      <p:sp>
        <p:nvSpPr>
          <p:cNvPr id="38" name="Oval 37"/>
          <p:cNvSpPr/>
          <p:nvPr/>
        </p:nvSpPr>
        <p:spPr>
          <a:xfrm>
            <a:off x="10591801" y="22098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39" name="Oval 38"/>
          <p:cNvSpPr/>
          <p:nvPr/>
        </p:nvSpPr>
        <p:spPr>
          <a:xfrm>
            <a:off x="10591801" y="60960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40" name="Oval 39"/>
          <p:cNvSpPr/>
          <p:nvPr/>
        </p:nvSpPr>
        <p:spPr>
          <a:xfrm>
            <a:off x="9067801" y="6629400"/>
            <a:ext cx="4953000"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dirty="0"/>
          </a:p>
        </p:txBody>
      </p:sp>
      <p:cxnSp>
        <p:nvCxnSpPr>
          <p:cNvPr id="25" name="Straight Connector 24"/>
          <p:cNvCxnSpPr>
            <a:stCxn id="15" idx="4"/>
            <a:endCxn id="19" idx="0"/>
          </p:cNvCxnSpPr>
          <p:nvPr/>
        </p:nvCxnSpPr>
        <p:spPr>
          <a:xfrm rot="5400000">
            <a:off x="9791701" y="4876800"/>
            <a:ext cx="914400" cy="152400"/>
          </a:xfrm>
          <a:prstGeom prst="line">
            <a:avLst/>
          </a:prstGeom>
        </p:spPr>
        <p:style>
          <a:lnRef idx="2">
            <a:schemeClr val="accent1"/>
          </a:lnRef>
          <a:fillRef idx="0">
            <a:schemeClr val="accent1"/>
          </a:fillRef>
          <a:effectRef idx="1">
            <a:schemeClr val="accent1"/>
          </a:effectRef>
          <a:fontRef idx="minor">
            <a:schemeClr val="tx1"/>
          </a:fontRef>
        </p:style>
      </p:cxnSp>
      <p:sp>
        <p:nvSpPr>
          <p:cNvPr id="45" name="Content Placeholder 3"/>
          <p:cNvSpPr>
            <a:spLocks noGrp="1"/>
          </p:cNvSpPr>
          <p:nvPr>
            <p:ph sz="half" idx="1"/>
          </p:nvPr>
        </p:nvSpPr>
        <p:spPr>
          <a:xfrm>
            <a:off x="3657601" y="1188734"/>
            <a:ext cx="5410200" cy="6367037"/>
          </a:xfrm>
        </p:spPr>
        <p:txBody>
          <a:bodyPr/>
          <a:lstStyle/>
          <a:p>
            <a:r>
              <a:rPr lang="en-US" sz="3600"/>
              <a:t>The Internet and the systems built on it are </a:t>
            </a:r>
            <a:r>
              <a:rPr lang="en-US" sz="3600">
                <a:solidFill>
                  <a:srgbClr val="FFFF00"/>
                </a:solidFill>
              </a:rPr>
              <a:t>Redundant</a:t>
            </a:r>
          </a:p>
          <a:p>
            <a:pPr lvl="1"/>
            <a:r>
              <a:rPr lang="en-US" sz="3100"/>
              <a:t>Routing (i.e., more than one way to get there)</a:t>
            </a:r>
          </a:p>
          <a:p>
            <a:r>
              <a:rPr lang="en-US" sz="3600"/>
              <a:t>Benefits</a:t>
            </a:r>
          </a:p>
          <a:p>
            <a:pPr lvl="1"/>
            <a:r>
              <a:rPr lang="en-US" sz="3100">
                <a:solidFill>
                  <a:srgbClr val="FFFF00"/>
                </a:solidFill>
              </a:rPr>
              <a:t>Fault tolerance </a:t>
            </a:r>
            <a:r>
              <a:rPr lang="en-US" sz="3100"/>
              <a:t>(i.e., more reliable)</a:t>
            </a:r>
          </a:p>
          <a:p>
            <a:pPr lvl="1"/>
            <a:r>
              <a:rPr lang="en-US" sz="3100"/>
              <a:t>Helps Internet </a:t>
            </a:r>
            <a:r>
              <a:rPr lang="en-US" sz="3100">
                <a:solidFill>
                  <a:srgbClr val="FFFF00"/>
                </a:solidFill>
              </a:rPr>
              <a:t>scale </a:t>
            </a:r>
            <a:r>
              <a:rPr lang="en-US" sz="3100"/>
              <a:t>to more devices, people </a:t>
            </a:r>
            <a:endParaRPr lang="en-US" sz="3100">
              <a:solidFill>
                <a:srgbClr val="FFFF00"/>
              </a:solidFill>
            </a:endParaRPr>
          </a:p>
        </p:txBody>
      </p:sp>
      <p:cxnSp>
        <p:nvCxnSpPr>
          <p:cNvPr id="46" name="Straight Connector 45"/>
          <p:cNvCxnSpPr/>
          <p:nvPr/>
        </p:nvCxnSpPr>
        <p:spPr>
          <a:xfrm>
            <a:off x="10058401" y="3314700"/>
            <a:ext cx="3810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0668001" y="3314700"/>
            <a:ext cx="685800" cy="53340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Redundant</a:t>
            </a:r>
          </a:p>
        </p:txBody>
      </p:sp>
      <p:sp>
        <p:nvSpPr>
          <p:cNvPr id="10" name="Content Placeholder 3"/>
          <p:cNvSpPr txBox="1">
            <a:spLocks/>
          </p:cNvSpPr>
          <p:nvPr/>
        </p:nvSpPr>
        <p:spPr bwMode="auto">
          <a:xfrm>
            <a:off x="10744201" y="2057400"/>
            <a:ext cx="12954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Sender</a:t>
            </a:r>
            <a:endParaRPr lang="en-US" sz="2100" dirty="0">
              <a:solidFill>
                <a:schemeClr val="tx1"/>
              </a:solidFill>
              <a:latin typeface="18 VAG Rounded Light   02390"/>
              <a:ea typeface="ＭＳ Ｐゴシック" charset="-128"/>
              <a:cs typeface="18 VAG Rounded Light   02390"/>
            </a:endParaRPr>
          </a:p>
        </p:txBody>
      </p:sp>
      <p:sp>
        <p:nvSpPr>
          <p:cNvPr id="11" name="Content Placeholder 3"/>
          <p:cNvSpPr txBox="1">
            <a:spLocks/>
          </p:cNvSpPr>
          <p:nvPr/>
        </p:nvSpPr>
        <p:spPr bwMode="auto">
          <a:xfrm>
            <a:off x="10744201" y="5943600"/>
            <a:ext cx="14478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dirty="0" smtClean="0">
                <a:solidFill>
                  <a:schemeClr val="tx1"/>
                </a:solidFill>
                <a:latin typeface="18 VAG Rounded Light   02390"/>
                <a:ea typeface="ＭＳ Ｐゴシック" charset="-128"/>
                <a:cs typeface="18 VAG Rounded Light   02390"/>
              </a:rPr>
              <a:t>Receiver</a:t>
            </a:r>
            <a:endParaRPr lang="en-US" sz="2100" dirty="0">
              <a:solidFill>
                <a:schemeClr val="tx1"/>
              </a:solidFill>
              <a:latin typeface="18 VAG Rounded Light   02390"/>
              <a:ea typeface="ＭＳ Ｐゴシック" charset="-128"/>
              <a:cs typeface="18 VAG Rounded Light   02390"/>
            </a:endParaRPr>
          </a:p>
        </p:txBody>
      </p:sp>
      <p:sp>
        <p:nvSpPr>
          <p:cNvPr id="12" name="Oval 11"/>
          <p:cNvSpPr/>
          <p:nvPr/>
        </p:nvSpPr>
        <p:spPr>
          <a:xfrm>
            <a:off x="9829801" y="32004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3" name="Oval 12"/>
          <p:cNvSpPr/>
          <p:nvPr/>
        </p:nvSpPr>
        <p:spPr>
          <a:xfrm>
            <a:off x="11353801" y="3733800"/>
            <a:ext cx="228600" cy="2286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lIns="91435" tIns="45718" rIns="91435" bIns="45718" rtlCol="0" anchor="ctr"/>
          <a:lstStyle/>
          <a:p>
            <a:pPr algn="ctr"/>
            <a:endParaRPr lang="en-US"/>
          </a:p>
        </p:txBody>
      </p:sp>
      <p:sp>
        <p:nvSpPr>
          <p:cNvPr id="14" name="Oval 13"/>
          <p:cNvSpPr/>
          <p:nvPr/>
        </p:nvSpPr>
        <p:spPr>
          <a:xfrm>
            <a:off x="12344401" y="3048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5" name="Oval 14"/>
          <p:cNvSpPr/>
          <p:nvPr/>
        </p:nvSpPr>
        <p:spPr>
          <a:xfrm>
            <a:off x="10210801" y="4267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6" name="Oval 15"/>
          <p:cNvSpPr/>
          <p:nvPr/>
        </p:nvSpPr>
        <p:spPr>
          <a:xfrm>
            <a:off x="11125201" y="4876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7" name="Oval 16"/>
          <p:cNvSpPr/>
          <p:nvPr/>
        </p:nvSpPr>
        <p:spPr>
          <a:xfrm>
            <a:off x="12268201" y="44958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8" name="Oval 17"/>
          <p:cNvSpPr/>
          <p:nvPr/>
        </p:nvSpPr>
        <p:spPr>
          <a:xfrm>
            <a:off x="12039601" y="57150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19" name="Oval 18"/>
          <p:cNvSpPr/>
          <p:nvPr/>
        </p:nvSpPr>
        <p:spPr>
          <a:xfrm>
            <a:off x="10058401" y="5410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sp>
        <p:nvSpPr>
          <p:cNvPr id="20" name="Oval 19"/>
          <p:cNvSpPr/>
          <p:nvPr/>
        </p:nvSpPr>
        <p:spPr>
          <a:xfrm>
            <a:off x="13411201" y="3886200"/>
            <a:ext cx="228600" cy="228600"/>
          </a:xfrm>
          <a:prstGeom prst="ellipse">
            <a:avLst/>
          </a:prstGeom>
        </p:spPr>
        <p:style>
          <a:lnRef idx="1">
            <a:schemeClr val="accent4"/>
          </a:lnRef>
          <a:fillRef idx="2">
            <a:schemeClr val="accent4"/>
          </a:fillRef>
          <a:effectRef idx="1">
            <a:schemeClr val="accent4"/>
          </a:effectRef>
          <a:fontRef idx="minor">
            <a:schemeClr val="dk1"/>
          </a:fontRef>
        </p:style>
        <p:txBody>
          <a:bodyPr lIns="91435" tIns="45718" rIns="91435" bIns="45718" rtlCol="0" anchor="ctr"/>
          <a:lstStyle/>
          <a:p>
            <a:pPr algn="ctr"/>
            <a:endParaRPr lang="en-US"/>
          </a:p>
        </p:txBody>
      </p:sp>
      <p:cxnSp>
        <p:nvCxnSpPr>
          <p:cNvPr id="21" name="Straight Connector 20"/>
          <p:cNvCxnSpPr>
            <a:stCxn id="38" idx="3"/>
            <a:endCxn id="12" idx="7"/>
          </p:cNvCxnSpPr>
          <p:nvPr/>
        </p:nvCxnSpPr>
        <p:spPr>
          <a:xfrm rot="5400000">
            <a:off x="9910623" y="2519223"/>
            <a:ext cx="828956" cy="6003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38" idx="5"/>
            <a:endCxn id="14" idx="1"/>
          </p:cNvCxnSpPr>
          <p:nvPr/>
        </p:nvCxnSpPr>
        <p:spPr>
          <a:xfrm rot="16200000" flipH="1">
            <a:off x="11244124" y="1947722"/>
            <a:ext cx="676556" cy="1590957"/>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a:stCxn id="12" idx="4"/>
            <a:endCxn id="15" idx="1"/>
          </p:cNvCxnSpPr>
          <p:nvPr/>
        </p:nvCxnSpPr>
        <p:spPr>
          <a:xfrm rot="16200000" flipH="1">
            <a:off x="9658350" y="3714751"/>
            <a:ext cx="871678" cy="3001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2" idx="5"/>
            <a:endCxn id="16" idx="1"/>
          </p:cNvCxnSpPr>
          <p:nvPr/>
        </p:nvCxnSpPr>
        <p:spPr>
          <a:xfrm rot="16200000" flipH="1">
            <a:off x="9834424" y="3586022"/>
            <a:ext cx="1514756" cy="1133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3" idx="5"/>
            <a:endCxn id="17" idx="0"/>
          </p:cNvCxnSpPr>
          <p:nvPr/>
        </p:nvCxnSpPr>
        <p:spPr>
          <a:xfrm rot="16200000" flipH="1">
            <a:off x="11682271" y="3795572"/>
            <a:ext cx="566878" cy="833578"/>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p:cNvCxnSpPr>
            <a:stCxn id="13" idx="7"/>
            <a:endCxn id="14" idx="3"/>
          </p:cNvCxnSpPr>
          <p:nvPr/>
        </p:nvCxnSpPr>
        <p:spPr>
          <a:xfrm rot="5400000" flipH="1" flipV="1">
            <a:off x="11701324" y="3090722"/>
            <a:ext cx="524156" cy="828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9" idx="7"/>
            <a:endCxn id="16" idx="3"/>
          </p:cNvCxnSpPr>
          <p:nvPr/>
        </p:nvCxnSpPr>
        <p:spPr>
          <a:xfrm rot="5400000" flipH="1" flipV="1">
            <a:off x="10520223" y="4805223"/>
            <a:ext cx="371756" cy="9051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16" idx="5"/>
            <a:endCxn id="18" idx="1"/>
          </p:cNvCxnSpPr>
          <p:nvPr/>
        </p:nvCxnSpPr>
        <p:spPr>
          <a:xfrm rot="16200000" flipH="1">
            <a:off x="11358423" y="5033823"/>
            <a:ext cx="676556" cy="752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7" idx="4"/>
            <a:endCxn id="18" idx="0"/>
          </p:cNvCxnSpPr>
          <p:nvPr/>
        </p:nvCxnSpPr>
        <p:spPr>
          <a:xfrm rot="5400000">
            <a:off x="11772900" y="5105401"/>
            <a:ext cx="990600" cy="228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31" name="Straight Connector 30"/>
          <p:cNvCxnSpPr>
            <a:stCxn id="16" idx="2"/>
            <a:endCxn id="15" idx="5"/>
          </p:cNvCxnSpPr>
          <p:nvPr/>
        </p:nvCxnSpPr>
        <p:spPr>
          <a:xfrm rot="10800000">
            <a:off x="10405923" y="4462322"/>
            <a:ext cx="719278" cy="5287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19" idx="5"/>
            <a:endCxn id="39" idx="1"/>
          </p:cNvCxnSpPr>
          <p:nvPr/>
        </p:nvCxnSpPr>
        <p:spPr>
          <a:xfrm rot="16200000" flipH="1">
            <a:off x="10177324" y="5681522"/>
            <a:ext cx="524156" cy="37175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39" idx="0"/>
            <a:endCxn id="16" idx="4"/>
          </p:cNvCxnSpPr>
          <p:nvPr/>
        </p:nvCxnSpPr>
        <p:spPr>
          <a:xfrm rot="5400000" flipH="1" flipV="1">
            <a:off x="10477500" y="5334001"/>
            <a:ext cx="99060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3" idx="1"/>
          </p:cNvCxnSpPr>
          <p:nvPr/>
        </p:nvCxnSpPr>
        <p:spPr>
          <a:xfrm rot="16200000" flipH="1">
            <a:off x="10401300" y="2781300"/>
            <a:ext cx="1328878" cy="6430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13" idx="4"/>
            <a:endCxn id="16" idx="0"/>
          </p:cNvCxnSpPr>
          <p:nvPr/>
        </p:nvCxnSpPr>
        <p:spPr>
          <a:xfrm rot="5400000">
            <a:off x="10896600" y="4305301"/>
            <a:ext cx="91440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4" idx="6"/>
            <a:endCxn id="20" idx="1"/>
          </p:cNvCxnSpPr>
          <p:nvPr/>
        </p:nvCxnSpPr>
        <p:spPr>
          <a:xfrm>
            <a:off x="12573001" y="3162300"/>
            <a:ext cx="871678" cy="757378"/>
          </a:xfrm>
          <a:prstGeom prst="line">
            <a:avLst/>
          </a:prstGeom>
        </p:spPr>
        <p:style>
          <a:lnRef idx="3">
            <a:schemeClr val="accent2"/>
          </a:lnRef>
          <a:fillRef idx="0">
            <a:schemeClr val="accent2"/>
          </a:fillRef>
          <a:effectRef idx="2">
            <a:schemeClr val="accent2"/>
          </a:effectRef>
          <a:fontRef idx="minor">
            <a:schemeClr val="tx1"/>
          </a:fontRef>
        </p:style>
      </p:cxnSp>
      <p:cxnSp>
        <p:nvCxnSpPr>
          <p:cNvPr id="37" name="Straight Connector 36"/>
          <p:cNvCxnSpPr>
            <a:stCxn id="20" idx="3"/>
            <a:endCxn id="18" idx="7"/>
          </p:cNvCxnSpPr>
          <p:nvPr/>
        </p:nvCxnSpPr>
        <p:spPr>
          <a:xfrm rot="5400000">
            <a:off x="12006123" y="4309923"/>
            <a:ext cx="1667156" cy="1209957"/>
          </a:xfrm>
          <a:prstGeom prst="line">
            <a:avLst/>
          </a:prstGeom>
        </p:spPr>
        <p:style>
          <a:lnRef idx="3">
            <a:schemeClr val="accent2"/>
          </a:lnRef>
          <a:fillRef idx="0">
            <a:schemeClr val="accent2"/>
          </a:fillRef>
          <a:effectRef idx="2">
            <a:schemeClr val="accent2"/>
          </a:effectRef>
          <a:fontRef idx="minor">
            <a:schemeClr val="tx1"/>
          </a:fontRef>
        </p:style>
      </p:cxnSp>
      <p:sp>
        <p:nvSpPr>
          <p:cNvPr id="38" name="Oval 37"/>
          <p:cNvSpPr/>
          <p:nvPr/>
        </p:nvSpPr>
        <p:spPr>
          <a:xfrm>
            <a:off x="10591801" y="22098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39" name="Oval 38"/>
          <p:cNvSpPr/>
          <p:nvPr/>
        </p:nvSpPr>
        <p:spPr>
          <a:xfrm>
            <a:off x="10591801" y="60960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91435" tIns="45718" rIns="91435" bIns="45718" rtlCol="0" anchor="ctr"/>
          <a:lstStyle/>
          <a:p>
            <a:pPr algn="ctr"/>
            <a:endParaRPr lang="en-US"/>
          </a:p>
        </p:txBody>
      </p:sp>
      <p:sp>
        <p:nvSpPr>
          <p:cNvPr id="40" name="Oval 39"/>
          <p:cNvSpPr/>
          <p:nvPr/>
        </p:nvSpPr>
        <p:spPr>
          <a:xfrm>
            <a:off x="9067801" y="6629400"/>
            <a:ext cx="4953000"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dirty="0"/>
          </a:p>
        </p:txBody>
      </p:sp>
      <p:cxnSp>
        <p:nvCxnSpPr>
          <p:cNvPr id="25" name="Straight Connector 24"/>
          <p:cNvCxnSpPr>
            <a:stCxn id="15" idx="4"/>
            <a:endCxn id="19" idx="0"/>
          </p:cNvCxnSpPr>
          <p:nvPr/>
        </p:nvCxnSpPr>
        <p:spPr>
          <a:xfrm rot="5400000">
            <a:off x="9791701" y="4876800"/>
            <a:ext cx="914400" cy="152400"/>
          </a:xfrm>
          <a:prstGeom prst="line">
            <a:avLst/>
          </a:prstGeom>
        </p:spPr>
        <p:style>
          <a:lnRef idx="2">
            <a:schemeClr val="accent1"/>
          </a:lnRef>
          <a:fillRef idx="0">
            <a:schemeClr val="accent1"/>
          </a:fillRef>
          <a:effectRef idx="1">
            <a:schemeClr val="accent1"/>
          </a:effectRef>
          <a:fontRef idx="minor">
            <a:schemeClr val="tx1"/>
          </a:fontRef>
        </p:style>
      </p:cxnSp>
      <p:sp>
        <p:nvSpPr>
          <p:cNvPr id="42" name="Content Placeholder 3"/>
          <p:cNvSpPr>
            <a:spLocks noGrp="1"/>
          </p:cNvSpPr>
          <p:nvPr>
            <p:ph sz="half" idx="1"/>
          </p:nvPr>
        </p:nvSpPr>
        <p:spPr>
          <a:xfrm>
            <a:off x="3657601" y="1188734"/>
            <a:ext cx="5410200" cy="6367037"/>
          </a:xfrm>
        </p:spPr>
        <p:txBody>
          <a:bodyPr/>
          <a:lstStyle/>
          <a:p>
            <a:r>
              <a:rPr lang="en-US" sz="3600"/>
              <a:t>The Internet and the systems built on it are </a:t>
            </a:r>
            <a:r>
              <a:rPr lang="en-US" sz="3600">
                <a:solidFill>
                  <a:srgbClr val="FFFF00"/>
                </a:solidFill>
              </a:rPr>
              <a:t>Redundant</a:t>
            </a:r>
          </a:p>
          <a:p>
            <a:pPr lvl="1"/>
            <a:r>
              <a:rPr lang="en-US" sz="3100"/>
              <a:t>Routing (i.e., more than one way to get there)</a:t>
            </a:r>
          </a:p>
          <a:p>
            <a:r>
              <a:rPr lang="en-US" sz="3600"/>
              <a:t>Benefits</a:t>
            </a:r>
          </a:p>
          <a:p>
            <a:pPr lvl="1"/>
            <a:r>
              <a:rPr lang="en-US" sz="3100">
                <a:solidFill>
                  <a:srgbClr val="FFFF00"/>
                </a:solidFill>
              </a:rPr>
              <a:t>Fault tolerance </a:t>
            </a:r>
            <a:r>
              <a:rPr lang="en-US" sz="3100"/>
              <a:t>(i.e., more reliable)</a:t>
            </a:r>
          </a:p>
          <a:p>
            <a:pPr lvl="1"/>
            <a:r>
              <a:rPr lang="en-US" sz="3100"/>
              <a:t>Helps Internet </a:t>
            </a:r>
            <a:r>
              <a:rPr lang="en-US" sz="3100">
                <a:solidFill>
                  <a:srgbClr val="FFFF00"/>
                </a:solidFill>
              </a:rPr>
              <a:t>scale </a:t>
            </a:r>
            <a:r>
              <a:rPr lang="en-US" sz="3100"/>
              <a:t>to more devices, people </a:t>
            </a:r>
            <a:endParaRPr lang="en-US" sz="3100">
              <a:solidFill>
                <a:srgbClr val="FFFF00"/>
              </a:solidFill>
            </a:endParaRPr>
          </a:p>
        </p:txBody>
      </p:sp>
      <p:sp>
        <p:nvSpPr>
          <p:cNvPr id="43" name="Content Placeholder 3"/>
          <p:cNvSpPr txBox="1">
            <a:spLocks/>
          </p:cNvSpPr>
          <p:nvPr/>
        </p:nvSpPr>
        <p:spPr bwMode="auto">
          <a:xfrm>
            <a:off x="10927206" y="3581400"/>
            <a:ext cx="533400" cy="457200"/>
          </a:xfrm>
          <a:prstGeom prst="rect">
            <a:avLst/>
          </a:prstGeom>
          <a:noFill/>
          <a:ln w="9525">
            <a:noFill/>
            <a:miter lim="800000"/>
            <a:headEnd/>
            <a:tailEnd/>
          </a:ln>
        </p:spPr>
        <p:txBody>
          <a:bodyPr vert="horz" wrap="square" lIns="130555" tIns="65278" rIns="130555" bIns="65278" numCol="1" anchor="t" anchorCtr="0" compatLnSpc="1">
            <a:prstTxWarp prst="textNoShape">
              <a:avLst/>
            </a:prstTxWarp>
          </a:bodyPr>
          <a:lstStyle/>
          <a:p>
            <a:pPr marL="81912" defTabSz="914354" eaLnBrk="0" hangingPunct="0">
              <a:spcBef>
                <a:spcPts val="1000"/>
              </a:spcBef>
              <a:buClr>
                <a:schemeClr val="tx2"/>
              </a:buClr>
              <a:buSzPct val="95000"/>
            </a:pPr>
            <a:r>
              <a:rPr lang="en-US" sz="2100" b="1" dirty="0" smtClean="0">
                <a:solidFill>
                  <a:schemeClr val="tx1"/>
                </a:solidFill>
                <a:latin typeface="18 VAG Rounded Light   02390"/>
                <a:ea typeface="ＭＳ Ｐゴシック" charset="-128"/>
                <a:cs typeface="18 VAG Rounded Light   02390"/>
              </a:rPr>
              <a:t>?</a:t>
            </a:r>
            <a:endParaRPr lang="en-US" sz="2100" b="1" dirty="0">
              <a:solidFill>
                <a:schemeClr val="tx1"/>
              </a:solidFill>
              <a:latin typeface="18 VAG Rounded Light   02390"/>
              <a:ea typeface="ＭＳ Ｐゴシック" charset="-128"/>
              <a:cs typeface="18 VAG Rounded Light   02390"/>
            </a:endParaRPr>
          </a:p>
        </p:txBody>
      </p:sp>
      <p:cxnSp>
        <p:nvCxnSpPr>
          <p:cNvPr id="44" name="Straight Connector 43"/>
          <p:cNvCxnSpPr/>
          <p:nvPr/>
        </p:nvCxnSpPr>
        <p:spPr>
          <a:xfrm>
            <a:off x="10058401" y="3314700"/>
            <a:ext cx="3810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10668001" y="3314700"/>
            <a:ext cx="685800" cy="53340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ヒラギノ丸ゴ Pro W4"/>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71168</TotalTime>
  <Pages>47</Pages>
  <Words>1279</Words>
  <Application>Microsoft Macintosh PowerPoint</Application>
  <PresentationFormat>Custom</PresentationFormat>
  <Paragraphs>201</Paragraphs>
  <Slides>24</Slides>
  <Notes>5</Notes>
  <HiddenSlides>0</HiddenSlides>
  <MMClips>1</MMClips>
  <ScaleCrop>false</ScaleCrop>
  <HeadingPairs>
    <vt:vector size="4" baseType="variant">
      <vt:variant>
        <vt:lpstr>Design Template</vt:lpstr>
      </vt:variant>
      <vt:variant>
        <vt:i4>1</vt:i4>
      </vt:variant>
      <vt:variant>
        <vt:lpstr>Slide Titles</vt:lpstr>
      </vt:variant>
      <vt:variant>
        <vt:i4>24</vt:i4>
      </vt:variant>
    </vt:vector>
  </HeadingPairs>
  <TitlesOfParts>
    <vt:vector size="25" baseType="lpstr">
      <vt:lpstr>Metro</vt:lpstr>
      <vt:lpstr>Heartbleed Bug!</vt:lpstr>
      <vt:lpstr>Slide 2</vt:lpstr>
      <vt:lpstr>Definitions</vt:lpstr>
      <vt:lpstr>Hierarchical</vt:lpstr>
      <vt:lpstr>Hierarchical</vt:lpstr>
      <vt:lpstr>Redundant</vt:lpstr>
      <vt:lpstr>Redundant</vt:lpstr>
      <vt:lpstr>Redundant</vt:lpstr>
      <vt:lpstr>Redundant</vt:lpstr>
      <vt:lpstr>Redundant</vt:lpstr>
      <vt:lpstr>Redundant</vt:lpstr>
      <vt:lpstr>Redundant</vt:lpstr>
      <vt:lpstr>Redundant</vt:lpstr>
      <vt:lpstr>(Cal) Clicker Question</vt:lpstr>
      <vt:lpstr>Slide 15</vt:lpstr>
      <vt:lpstr>Widespread Growth, Use. How?</vt:lpstr>
      <vt:lpstr>Packet-Switched System</vt:lpstr>
      <vt:lpstr>Bandwidth and Latency</vt:lpstr>
      <vt:lpstr>(Cal) Clicker Question</vt:lpstr>
      <vt:lpstr>(Cal) Clicker Question</vt:lpstr>
      <vt:lpstr>Slide 21</vt:lpstr>
      <vt:lpstr>Cyber Security</vt:lpstr>
      <vt:lpstr>Cryptography</vt:lpstr>
      <vt:lpstr>Public Key Encryption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CS61C - Lecture 13</dc:title>
  <dc:subject/>
  <dc:creator>John Wawrzynek</dc:creator>
  <cp:keywords/>
  <dc:description/>
  <cp:lastModifiedBy>Dan Garcia</cp:lastModifiedBy>
  <cp:revision>3471</cp:revision>
  <cp:lastPrinted>2015-03-30T07:50:13Z</cp:lastPrinted>
  <dcterms:created xsi:type="dcterms:W3CDTF">2015-03-29T22:32:26Z</dcterms:created>
  <dcterms:modified xsi:type="dcterms:W3CDTF">2015-03-30T07:52:32Z</dcterms:modified>
</cp:coreProperties>
</file>